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3" r:id="rId3"/>
    <p:sldId id="257" r:id="rId4"/>
    <p:sldId id="300" r:id="rId5"/>
    <p:sldId id="302" r:id="rId6"/>
    <p:sldId id="305" r:id="rId7"/>
    <p:sldId id="304" r:id="rId8"/>
    <p:sldId id="258" r:id="rId9"/>
    <p:sldId id="259" r:id="rId10"/>
    <p:sldId id="306" r:id="rId11"/>
    <p:sldId id="307" r:id="rId12"/>
    <p:sldId id="284" r:id="rId13"/>
    <p:sldId id="288" r:id="rId14"/>
    <p:sldId id="262" r:id="rId15"/>
    <p:sldId id="260" r:id="rId16"/>
    <p:sldId id="273" r:id="rId17"/>
    <p:sldId id="274" r:id="rId18"/>
    <p:sldId id="275" r:id="rId19"/>
    <p:sldId id="308" r:id="rId20"/>
    <p:sldId id="263" r:id="rId21"/>
    <p:sldId id="264" r:id="rId22"/>
    <p:sldId id="265" r:id="rId23"/>
    <p:sldId id="266" r:id="rId24"/>
    <p:sldId id="268" r:id="rId25"/>
    <p:sldId id="276" r:id="rId26"/>
    <p:sldId id="286" r:id="rId27"/>
    <p:sldId id="269" r:id="rId28"/>
    <p:sldId id="277" r:id="rId29"/>
    <p:sldId id="270" r:id="rId30"/>
    <p:sldId id="278" r:id="rId31"/>
    <p:sldId id="271" r:id="rId32"/>
    <p:sldId id="279" r:id="rId33"/>
    <p:sldId id="267" r:id="rId34"/>
    <p:sldId id="272" r:id="rId35"/>
    <p:sldId id="283" r:id="rId36"/>
    <p:sldId id="282" r:id="rId37"/>
    <p:sldId id="280" r:id="rId38"/>
    <p:sldId id="287" r:id="rId39"/>
    <p:sldId id="290" r:id="rId40"/>
    <p:sldId id="299" r:id="rId41"/>
    <p:sldId id="291" r:id="rId42"/>
    <p:sldId id="292" r:id="rId43"/>
    <p:sldId id="294" r:id="rId44"/>
    <p:sldId id="295" r:id="rId45"/>
    <p:sldId id="296" r:id="rId46"/>
    <p:sldId id="297" r:id="rId47"/>
    <p:sldId id="293" r:id="rId48"/>
    <p:sldId id="309" r:id="rId4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772882-8D02-4814-B0CC-427C783409A9}" type="doc">
      <dgm:prSet loTypeId="urn:microsoft.com/office/officeart/2005/8/layout/hProcess9" loCatId="process" qsTypeId="urn:microsoft.com/office/officeart/2005/8/quickstyle/simple5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466134C0-A0E2-434A-9E4B-348A5B562F74}">
      <dgm:prSet phldrT="[Текст]"/>
      <dgm:spPr/>
      <dgm:t>
        <a:bodyPr/>
        <a:lstStyle/>
        <a:p>
          <a:r>
            <a:rPr lang="ru-RU" b="1" dirty="0" smtClean="0"/>
            <a:t>Социальный заказ</a:t>
          </a:r>
          <a:r>
            <a:rPr lang="ru-RU" dirty="0" smtClean="0"/>
            <a:t> – требования к образовательным результатам, установленные правительством, родителями, </a:t>
          </a:r>
        </a:p>
        <a:p>
          <a:r>
            <a:rPr lang="ru-RU" dirty="0" smtClean="0"/>
            <a:t>обществом</a:t>
          </a:r>
          <a:endParaRPr lang="ru-RU" dirty="0"/>
        </a:p>
      </dgm:t>
    </dgm:pt>
    <dgm:pt modelId="{65CC595F-C343-4831-BEB9-16432442C837}" type="parTrans" cxnId="{3C1E4279-BD7E-4763-ADD9-D3A412D2CBFB}">
      <dgm:prSet/>
      <dgm:spPr/>
      <dgm:t>
        <a:bodyPr/>
        <a:lstStyle/>
        <a:p>
          <a:endParaRPr lang="ru-RU"/>
        </a:p>
      </dgm:t>
    </dgm:pt>
    <dgm:pt modelId="{BCF24FD0-05FC-4CC6-84EF-C1BAEE8130CA}" type="sibTrans" cxnId="{3C1E4279-BD7E-4763-ADD9-D3A412D2CBFB}">
      <dgm:prSet/>
      <dgm:spPr/>
      <dgm:t>
        <a:bodyPr/>
        <a:lstStyle/>
        <a:p>
          <a:endParaRPr lang="ru-RU"/>
        </a:p>
      </dgm:t>
    </dgm:pt>
    <dgm:pt modelId="{98E52F9E-4925-4CAA-95E7-2217E405C999}">
      <dgm:prSet/>
      <dgm:spPr/>
      <dgm:t>
        <a:bodyPr/>
        <a:lstStyle/>
        <a:p>
          <a:r>
            <a:rPr lang="ru-RU" b="1" dirty="0" smtClean="0"/>
            <a:t>Образовательная программа</a:t>
          </a:r>
          <a:r>
            <a:rPr lang="ru-RU" dirty="0" smtClean="0"/>
            <a:t> Трансформация данных требований в цели и задачи образовательной программы</a:t>
          </a:r>
          <a:endParaRPr lang="ru-RU" dirty="0"/>
        </a:p>
      </dgm:t>
    </dgm:pt>
    <dgm:pt modelId="{B27928A0-C8EF-4BF6-98B7-428CABC4F821}" type="parTrans" cxnId="{D52A5C59-7900-471B-B0F0-F5596A8AC284}">
      <dgm:prSet/>
      <dgm:spPr/>
      <dgm:t>
        <a:bodyPr/>
        <a:lstStyle/>
        <a:p>
          <a:endParaRPr lang="ru-RU"/>
        </a:p>
      </dgm:t>
    </dgm:pt>
    <dgm:pt modelId="{2C4C28C7-800D-4D56-A55D-DF5EEBDDF10B}" type="sibTrans" cxnId="{D52A5C59-7900-471B-B0F0-F5596A8AC284}">
      <dgm:prSet/>
      <dgm:spPr/>
      <dgm:t>
        <a:bodyPr/>
        <a:lstStyle/>
        <a:p>
          <a:endParaRPr lang="ru-RU"/>
        </a:p>
      </dgm:t>
    </dgm:pt>
    <dgm:pt modelId="{E315D610-C68E-4852-AF6E-969B510EADE2}">
      <dgm:prSet/>
      <dgm:spPr/>
      <dgm:t>
        <a:bodyPr/>
        <a:lstStyle/>
        <a:p>
          <a:r>
            <a:rPr lang="ru-RU" b="1" dirty="0" smtClean="0"/>
            <a:t>Управление качеством</a:t>
          </a:r>
          <a:r>
            <a:rPr lang="ru-RU" dirty="0" smtClean="0"/>
            <a:t> Создание условий и их совершенствование для достижения целей/результатов</a:t>
          </a:r>
          <a:endParaRPr lang="ru-RU" dirty="0"/>
        </a:p>
      </dgm:t>
    </dgm:pt>
    <dgm:pt modelId="{077D591D-6481-43BD-81A1-F715B71B73CF}" type="parTrans" cxnId="{0369DC6C-0720-4719-B4CA-11B161956C83}">
      <dgm:prSet/>
      <dgm:spPr/>
      <dgm:t>
        <a:bodyPr/>
        <a:lstStyle/>
        <a:p>
          <a:endParaRPr lang="ru-RU"/>
        </a:p>
      </dgm:t>
    </dgm:pt>
    <dgm:pt modelId="{30A1849F-E587-4756-9796-475D63702C96}" type="sibTrans" cxnId="{0369DC6C-0720-4719-B4CA-11B161956C83}">
      <dgm:prSet/>
      <dgm:spPr/>
      <dgm:t>
        <a:bodyPr/>
        <a:lstStyle/>
        <a:p>
          <a:endParaRPr lang="ru-RU"/>
        </a:p>
      </dgm:t>
    </dgm:pt>
    <dgm:pt modelId="{8043AD49-D88C-4570-8F18-139CE859680F}">
      <dgm:prSet/>
      <dgm:spPr/>
      <dgm:t>
        <a:bodyPr/>
        <a:lstStyle/>
        <a:p>
          <a:r>
            <a:rPr lang="ru-RU" b="1" smtClean="0"/>
            <a:t>Качество образования</a:t>
          </a:r>
          <a:endParaRPr lang="ru-RU"/>
        </a:p>
      </dgm:t>
    </dgm:pt>
    <dgm:pt modelId="{604D5476-81EC-47B3-95FF-EA19F0FAB778}" type="parTrans" cxnId="{BCC587E5-BF84-4DBB-B029-C1D38FAF6A5D}">
      <dgm:prSet/>
      <dgm:spPr/>
      <dgm:t>
        <a:bodyPr/>
        <a:lstStyle/>
        <a:p>
          <a:endParaRPr lang="ru-RU"/>
        </a:p>
      </dgm:t>
    </dgm:pt>
    <dgm:pt modelId="{FD108459-361A-4EDA-8FAC-71878716B706}" type="sibTrans" cxnId="{BCC587E5-BF84-4DBB-B029-C1D38FAF6A5D}">
      <dgm:prSet/>
      <dgm:spPr/>
      <dgm:t>
        <a:bodyPr/>
        <a:lstStyle/>
        <a:p>
          <a:endParaRPr lang="ru-RU"/>
        </a:p>
      </dgm:t>
    </dgm:pt>
    <dgm:pt modelId="{CFB4EEAF-0065-4AC8-972B-7F6C18087229}" type="pres">
      <dgm:prSet presAssocID="{BD772882-8D02-4814-B0CC-427C783409A9}" presName="CompostProcess" presStyleCnt="0">
        <dgm:presLayoutVars>
          <dgm:dir/>
          <dgm:resizeHandles val="exact"/>
        </dgm:presLayoutVars>
      </dgm:prSet>
      <dgm:spPr/>
    </dgm:pt>
    <dgm:pt modelId="{D401B4BB-C06C-49C8-A070-9F846C951FF6}" type="pres">
      <dgm:prSet presAssocID="{BD772882-8D02-4814-B0CC-427C783409A9}" presName="arrow" presStyleLbl="bgShp" presStyleIdx="0" presStyleCnt="1"/>
      <dgm:spPr/>
    </dgm:pt>
    <dgm:pt modelId="{5B06AC61-07D8-44E7-B411-F47D139C8EB8}" type="pres">
      <dgm:prSet presAssocID="{BD772882-8D02-4814-B0CC-427C783409A9}" presName="linearProcess" presStyleCnt="0"/>
      <dgm:spPr/>
    </dgm:pt>
    <dgm:pt modelId="{38233E8A-7B4E-4A97-A92A-B0B15E60D7BB}" type="pres">
      <dgm:prSet presAssocID="{466134C0-A0E2-434A-9E4B-348A5B562F74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56AAE4-625A-4CEB-A8DF-E3E069CB80EC}" type="pres">
      <dgm:prSet presAssocID="{BCF24FD0-05FC-4CC6-84EF-C1BAEE8130CA}" presName="sibTrans" presStyleCnt="0"/>
      <dgm:spPr/>
    </dgm:pt>
    <dgm:pt modelId="{CC0A0DCC-9878-4F55-A4CA-5E5EFEFE15FD}" type="pres">
      <dgm:prSet presAssocID="{98E52F9E-4925-4CAA-95E7-2217E405C999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5A80B3-351C-4F1B-8419-A7E54FD92972}" type="pres">
      <dgm:prSet presAssocID="{2C4C28C7-800D-4D56-A55D-DF5EEBDDF10B}" presName="sibTrans" presStyleCnt="0"/>
      <dgm:spPr/>
    </dgm:pt>
    <dgm:pt modelId="{242EAFB4-4D64-4933-9C26-C0D31E191135}" type="pres">
      <dgm:prSet presAssocID="{E315D610-C68E-4852-AF6E-969B510EADE2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6C08A1-BB65-4EB3-87CC-67AD7DA48346}" type="pres">
      <dgm:prSet presAssocID="{30A1849F-E587-4756-9796-475D63702C96}" presName="sibTrans" presStyleCnt="0"/>
      <dgm:spPr/>
    </dgm:pt>
    <dgm:pt modelId="{EFEE823A-C35D-42BE-BCF0-BDA801884B89}" type="pres">
      <dgm:prSet presAssocID="{8043AD49-D88C-4570-8F18-139CE859680F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0369DC6C-0720-4719-B4CA-11B161956C83}" srcId="{BD772882-8D02-4814-B0CC-427C783409A9}" destId="{E315D610-C68E-4852-AF6E-969B510EADE2}" srcOrd="2" destOrd="0" parTransId="{077D591D-6481-43BD-81A1-F715B71B73CF}" sibTransId="{30A1849F-E587-4756-9796-475D63702C96}"/>
    <dgm:cxn modelId="{3C1E4279-BD7E-4763-ADD9-D3A412D2CBFB}" srcId="{BD772882-8D02-4814-B0CC-427C783409A9}" destId="{466134C0-A0E2-434A-9E4B-348A5B562F74}" srcOrd="0" destOrd="0" parTransId="{65CC595F-C343-4831-BEB9-16432442C837}" sibTransId="{BCF24FD0-05FC-4CC6-84EF-C1BAEE8130CA}"/>
    <dgm:cxn modelId="{461B0C56-E43A-4C5D-9574-607EC66A1161}" type="presOf" srcId="{466134C0-A0E2-434A-9E4B-348A5B562F74}" destId="{38233E8A-7B4E-4A97-A92A-B0B15E60D7BB}" srcOrd="0" destOrd="0" presId="urn:microsoft.com/office/officeart/2005/8/layout/hProcess9"/>
    <dgm:cxn modelId="{D52A5C59-7900-471B-B0F0-F5596A8AC284}" srcId="{BD772882-8D02-4814-B0CC-427C783409A9}" destId="{98E52F9E-4925-4CAA-95E7-2217E405C999}" srcOrd="1" destOrd="0" parTransId="{B27928A0-C8EF-4BF6-98B7-428CABC4F821}" sibTransId="{2C4C28C7-800D-4D56-A55D-DF5EEBDDF10B}"/>
    <dgm:cxn modelId="{BCC587E5-BF84-4DBB-B029-C1D38FAF6A5D}" srcId="{BD772882-8D02-4814-B0CC-427C783409A9}" destId="{8043AD49-D88C-4570-8F18-139CE859680F}" srcOrd="3" destOrd="0" parTransId="{604D5476-81EC-47B3-95FF-EA19F0FAB778}" sibTransId="{FD108459-361A-4EDA-8FAC-71878716B706}"/>
    <dgm:cxn modelId="{D663B474-9271-4DC9-A4F3-E6227323981E}" type="presOf" srcId="{E315D610-C68E-4852-AF6E-969B510EADE2}" destId="{242EAFB4-4D64-4933-9C26-C0D31E191135}" srcOrd="0" destOrd="0" presId="urn:microsoft.com/office/officeart/2005/8/layout/hProcess9"/>
    <dgm:cxn modelId="{F443D238-A6CE-4741-A4FB-98DE41CD4B5E}" type="presOf" srcId="{8043AD49-D88C-4570-8F18-139CE859680F}" destId="{EFEE823A-C35D-42BE-BCF0-BDA801884B89}" srcOrd="0" destOrd="0" presId="urn:microsoft.com/office/officeart/2005/8/layout/hProcess9"/>
    <dgm:cxn modelId="{0A0EE8E9-C32E-4417-86E8-89D81D9F47A1}" type="presOf" srcId="{98E52F9E-4925-4CAA-95E7-2217E405C999}" destId="{CC0A0DCC-9878-4F55-A4CA-5E5EFEFE15FD}" srcOrd="0" destOrd="0" presId="urn:microsoft.com/office/officeart/2005/8/layout/hProcess9"/>
    <dgm:cxn modelId="{2D85D37F-4362-47CF-9403-B48EF80E40F5}" type="presOf" srcId="{BD772882-8D02-4814-B0CC-427C783409A9}" destId="{CFB4EEAF-0065-4AC8-972B-7F6C18087229}" srcOrd="0" destOrd="0" presId="urn:microsoft.com/office/officeart/2005/8/layout/hProcess9"/>
    <dgm:cxn modelId="{9F7DA6B5-EDCE-4D9B-B00D-7263D050FA21}" type="presParOf" srcId="{CFB4EEAF-0065-4AC8-972B-7F6C18087229}" destId="{D401B4BB-C06C-49C8-A070-9F846C951FF6}" srcOrd="0" destOrd="0" presId="urn:microsoft.com/office/officeart/2005/8/layout/hProcess9"/>
    <dgm:cxn modelId="{900D7B37-2AB1-4E86-8668-E7B738010C98}" type="presParOf" srcId="{CFB4EEAF-0065-4AC8-972B-7F6C18087229}" destId="{5B06AC61-07D8-44E7-B411-F47D139C8EB8}" srcOrd="1" destOrd="0" presId="urn:microsoft.com/office/officeart/2005/8/layout/hProcess9"/>
    <dgm:cxn modelId="{A9CF1289-C1BE-42EF-ACAC-3A8EA065FADF}" type="presParOf" srcId="{5B06AC61-07D8-44E7-B411-F47D139C8EB8}" destId="{38233E8A-7B4E-4A97-A92A-B0B15E60D7BB}" srcOrd="0" destOrd="0" presId="urn:microsoft.com/office/officeart/2005/8/layout/hProcess9"/>
    <dgm:cxn modelId="{9550BD21-D371-494F-A8BE-83E131FC20CD}" type="presParOf" srcId="{5B06AC61-07D8-44E7-B411-F47D139C8EB8}" destId="{BC56AAE4-625A-4CEB-A8DF-E3E069CB80EC}" srcOrd="1" destOrd="0" presId="urn:microsoft.com/office/officeart/2005/8/layout/hProcess9"/>
    <dgm:cxn modelId="{48894445-5C87-481D-92FF-8A88B1EE7F62}" type="presParOf" srcId="{5B06AC61-07D8-44E7-B411-F47D139C8EB8}" destId="{CC0A0DCC-9878-4F55-A4CA-5E5EFEFE15FD}" srcOrd="2" destOrd="0" presId="urn:microsoft.com/office/officeart/2005/8/layout/hProcess9"/>
    <dgm:cxn modelId="{EBF0DF6E-7641-437C-9564-8208FDC7F334}" type="presParOf" srcId="{5B06AC61-07D8-44E7-B411-F47D139C8EB8}" destId="{705A80B3-351C-4F1B-8419-A7E54FD92972}" srcOrd="3" destOrd="0" presId="urn:microsoft.com/office/officeart/2005/8/layout/hProcess9"/>
    <dgm:cxn modelId="{155377C8-AF1E-4ED1-B4F3-F09BDC5E68E7}" type="presParOf" srcId="{5B06AC61-07D8-44E7-B411-F47D139C8EB8}" destId="{242EAFB4-4D64-4933-9C26-C0D31E191135}" srcOrd="4" destOrd="0" presId="urn:microsoft.com/office/officeart/2005/8/layout/hProcess9"/>
    <dgm:cxn modelId="{0EFBB877-6A54-4C07-A395-CA47585771C1}" type="presParOf" srcId="{5B06AC61-07D8-44E7-B411-F47D139C8EB8}" destId="{4A6C08A1-BB65-4EB3-87CC-67AD7DA48346}" srcOrd="5" destOrd="0" presId="urn:microsoft.com/office/officeart/2005/8/layout/hProcess9"/>
    <dgm:cxn modelId="{F4325E69-E7DD-47A2-8819-E26985BAAC8C}" type="presParOf" srcId="{5B06AC61-07D8-44E7-B411-F47D139C8EB8}" destId="{EFEE823A-C35D-42BE-BCF0-BDA801884B89}" srcOrd="6" destOrd="0" presId="urn:microsoft.com/office/officeart/2005/8/layout/hProcess9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1BFA14-4A16-4DEC-A0B4-9CFECC34E196}" type="doc">
      <dgm:prSet loTypeId="urn:microsoft.com/office/officeart/2005/8/layout/cycle7" loCatId="cycle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BB7E42C-5F02-4B92-8484-E1CA96253B91}">
      <dgm:prSet phldrT="[Текст]"/>
      <dgm:spPr/>
      <dgm:t>
        <a:bodyPr/>
        <a:lstStyle/>
        <a:p>
          <a:r>
            <a:rPr lang="ru-RU" dirty="0" smtClean="0"/>
            <a:t>                                       </a:t>
          </a:r>
          <a:endParaRPr lang="ru-RU" dirty="0"/>
        </a:p>
      </dgm:t>
    </dgm:pt>
    <dgm:pt modelId="{DF93C435-5A19-4266-B49F-D62E9A4750C3}" type="parTrans" cxnId="{7A076F24-CE06-4708-84E2-F3F452EEEEB1}">
      <dgm:prSet/>
      <dgm:spPr/>
      <dgm:t>
        <a:bodyPr/>
        <a:lstStyle/>
        <a:p>
          <a:endParaRPr lang="ru-RU"/>
        </a:p>
      </dgm:t>
    </dgm:pt>
    <dgm:pt modelId="{63C834C3-E83C-4C49-9081-45C3F9FE4469}" type="sibTrans" cxnId="{7A076F24-CE06-4708-84E2-F3F452EEEEB1}">
      <dgm:prSet/>
      <dgm:spPr/>
      <dgm:t>
        <a:bodyPr/>
        <a:lstStyle/>
        <a:p>
          <a:endParaRPr lang="ru-RU"/>
        </a:p>
      </dgm:t>
    </dgm:pt>
    <dgm:pt modelId="{AEE44336-4D55-4AC9-813D-CCE74D21EEA8}">
      <dgm:prSet phldrT="[Текст]" custT="1"/>
      <dgm:spPr/>
      <dgm:t>
        <a:bodyPr/>
        <a:lstStyle/>
        <a:p>
          <a:r>
            <a:rPr lang="ru-RU" sz="1600" b="1" dirty="0" smtClean="0"/>
            <a:t>Финансовые и нефинансовые (человеческие, материально-технические, информационно -коммуникационные, учебно-методические), нормативно-правовые ресурсы</a:t>
          </a:r>
          <a:endParaRPr lang="ru-RU" sz="1600" b="1" dirty="0"/>
        </a:p>
      </dgm:t>
    </dgm:pt>
    <dgm:pt modelId="{797D727B-84F8-4CB5-89B0-653CD42F612B}" type="parTrans" cxnId="{F3C2B967-C738-49B1-8BA7-6DB674AA3A6D}">
      <dgm:prSet/>
      <dgm:spPr/>
      <dgm:t>
        <a:bodyPr/>
        <a:lstStyle/>
        <a:p>
          <a:endParaRPr lang="ru-RU"/>
        </a:p>
      </dgm:t>
    </dgm:pt>
    <dgm:pt modelId="{B38B94A5-E92F-46BA-97ED-549F73ED24BA}" type="sibTrans" cxnId="{F3C2B967-C738-49B1-8BA7-6DB674AA3A6D}">
      <dgm:prSet/>
      <dgm:spPr/>
      <dgm:t>
        <a:bodyPr/>
        <a:lstStyle/>
        <a:p>
          <a:endParaRPr lang="ru-RU"/>
        </a:p>
      </dgm:t>
    </dgm:pt>
    <dgm:pt modelId="{F8AE9232-3962-4707-8750-3B2535DBB7B3}">
      <dgm:prSet phldrT="[Текст]" custT="1"/>
      <dgm:spPr/>
      <dgm:t>
        <a:bodyPr/>
        <a:lstStyle/>
        <a:p>
          <a:r>
            <a:rPr lang="ru-RU" sz="1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Педагогический процесс </a:t>
          </a: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</a:t>
          </a:r>
          <a:r>
            <a:rPr lang="ru-RU" sz="1600" dirty="0" smtClean="0"/>
            <a:t>  специально организованное взаимодействие педагогов и обучающихся  по освоению содержания образования с использованием  педагогических средств с целью решения задач образования, направленных на удовлетворение потребностей как общества, так и самой личности в ее развитии и саморазвитии</a:t>
          </a:r>
          <a:endParaRPr lang="ru-RU" sz="1600" dirty="0"/>
        </a:p>
      </dgm:t>
    </dgm:pt>
    <dgm:pt modelId="{42924FC3-A17F-415D-ABC1-1AFBC069DDC3}" type="parTrans" cxnId="{2400FD67-8E17-443E-8F69-993121DDD486}">
      <dgm:prSet/>
      <dgm:spPr/>
      <dgm:t>
        <a:bodyPr/>
        <a:lstStyle/>
        <a:p>
          <a:endParaRPr lang="ru-RU"/>
        </a:p>
      </dgm:t>
    </dgm:pt>
    <dgm:pt modelId="{0C4C5266-4620-4EFD-89A4-47E2D6F32FD8}" type="sibTrans" cxnId="{2400FD67-8E17-443E-8F69-993121DDD486}">
      <dgm:prSet/>
      <dgm:spPr/>
      <dgm:t>
        <a:bodyPr/>
        <a:lstStyle/>
        <a:p>
          <a:endParaRPr lang="ru-RU"/>
        </a:p>
      </dgm:t>
    </dgm:pt>
    <dgm:pt modelId="{E17CA0A3-916C-47C4-874A-F84D1190EAD9}" type="pres">
      <dgm:prSet presAssocID="{ED1BFA14-4A16-4DEC-A0B4-9CFECC34E19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BF52B4-8FF0-4E4B-9460-6A4523B7245F}" type="pres">
      <dgm:prSet presAssocID="{ABB7E42C-5F02-4B92-8484-E1CA96253B91}" presName="node" presStyleLbl="node1" presStyleIdx="0" presStyleCnt="3" custScaleX="159752" custScaleY="166982" custRadScaleRad="82593" custRadScaleInc="-15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A2D657-605D-4181-90D2-EA0BE7AF4960}" type="pres">
      <dgm:prSet presAssocID="{63C834C3-E83C-4C49-9081-45C3F9FE4469}" presName="sibTrans" presStyleLbl="sibTrans2D1" presStyleIdx="0" presStyleCnt="3"/>
      <dgm:spPr/>
      <dgm:t>
        <a:bodyPr/>
        <a:lstStyle/>
        <a:p>
          <a:endParaRPr lang="ru-RU"/>
        </a:p>
      </dgm:t>
    </dgm:pt>
    <dgm:pt modelId="{5F3C8961-5ECB-4527-9A02-706C528F60D3}" type="pres">
      <dgm:prSet presAssocID="{63C834C3-E83C-4C49-9081-45C3F9FE4469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8BA41D5D-784E-487B-A7D4-9854906EB882}" type="pres">
      <dgm:prSet presAssocID="{AEE44336-4D55-4AC9-813D-CCE74D21EEA8}" presName="node" presStyleLbl="node1" presStyleIdx="1" presStyleCnt="3" custScaleY="158689" custRadScaleRad="77704" custRadScaleInc="-258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7A7280-4C4E-462D-BBF4-D04908F11C4D}" type="pres">
      <dgm:prSet presAssocID="{B38B94A5-E92F-46BA-97ED-549F73ED24BA}" presName="sibTrans" presStyleLbl="sibTrans2D1" presStyleIdx="1" presStyleCnt="3" custLinFactNeighborX="6005" custLinFactNeighborY="1963"/>
      <dgm:spPr/>
      <dgm:t>
        <a:bodyPr/>
        <a:lstStyle/>
        <a:p>
          <a:endParaRPr lang="ru-RU"/>
        </a:p>
      </dgm:t>
    </dgm:pt>
    <dgm:pt modelId="{9DC56072-3BB9-439F-B3C9-C7F2E0CC462A}" type="pres">
      <dgm:prSet presAssocID="{B38B94A5-E92F-46BA-97ED-549F73ED24BA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03071CF6-13F1-4213-9C3C-BCBD4EF82C30}" type="pres">
      <dgm:prSet presAssocID="{F8AE9232-3962-4707-8750-3B2535DBB7B3}" presName="node" presStyleLbl="node1" presStyleIdx="2" presStyleCnt="3" custScaleX="132048" custScaleY="146204" custRadScaleRad="75144" custRadScaleInc="213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4DE067-0F8D-48BA-9472-5F589DB4E1F7}" type="pres">
      <dgm:prSet presAssocID="{0C4C5266-4620-4EFD-89A4-47E2D6F32FD8}" presName="sibTrans" presStyleLbl="sibTrans2D1" presStyleIdx="2" presStyleCnt="3"/>
      <dgm:spPr/>
      <dgm:t>
        <a:bodyPr/>
        <a:lstStyle/>
        <a:p>
          <a:endParaRPr lang="ru-RU"/>
        </a:p>
      </dgm:t>
    </dgm:pt>
    <dgm:pt modelId="{A7B0DCCA-4612-422C-A46F-BE3BDBCF0BFF}" type="pres">
      <dgm:prSet presAssocID="{0C4C5266-4620-4EFD-89A4-47E2D6F32FD8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A424F46F-DD66-40DE-A962-ECAD4D12B234}" type="presOf" srcId="{63C834C3-E83C-4C49-9081-45C3F9FE4469}" destId="{15A2D657-605D-4181-90D2-EA0BE7AF4960}" srcOrd="0" destOrd="0" presId="urn:microsoft.com/office/officeart/2005/8/layout/cycle7"/>
    <dgm:cxn modelId="{16E72F41-ECB0-4120-8D28-8ACD5C22A348}" type="presOf" srcId="{ED1BFA14-4A16-4DEC-A0B4-9CFECC34E196}" destId="{E17CA0A3-916C-47C4-874A-F84D1190EAD9}" srcOrd="0" destOrd="0" presId="urn:microsoft.com/office/officeart/2005/8/layout/cycle7"/>
    <dgm:cxn modelId="{F0137AB5-041F-468D-BF01-B1F5867E1EDF}" type="presOf" srcId="{B38B94A5-E92F-46BA-97ED-549F73ED24BA}" destId="{627A7280-4C4E-462D-BBF4-D04908F11C4D}" srcOrd="0" destOrd="0" presId="urn:microsoft.com/office/officeart/2005/8/layout/cycle7"/>
    <dgm:cxn modelId="{37CB26DB-9D82-4727-8C51-8A2F7BFC8EC4}" type="presOf" srcId="{B38B94A5-E92F-46BA-97ED-549F73ED24BA}" destId="{9DC56072-3BB9-439F-B3C9-C7F2E0CC462A}" srcOrd="1" destOrd="0" presId="urn:microsoft.com/office/officeart/2005/8/layout/cycle7"/>
    <dgm:cxn modelId="{2400FD67-8E17-443E-8F69-993121DDD486}" srcId="{ED1BFA14-4A16-4DEC-A0B4-9CFECC34E196}" destId="{F8AE9232-3962-4707-8750-3B2535DBB7B3}" srcOrd="2" destOrd="0" parTransId="{42924FC3-A17F-415D-ABC1-1AFBC069DDC3}" sibTransId="{0C4C5266-4620-4EFD-89A4-47E2D6F32FD8}"/>
    <dgm:cxn modelId="{ED781BBE-1424-4CBA-A8B9-FEC52C691DBE}" type="presOf" srcId="{0C4C5266-4620-4EFD-89A4-47E2D6F32FD8}" destId="{644DE067-0F8D-48BA-9472-5F589DB4E1F7}" srcOrd="0" destOrd="0" presId="urn:microsoft.com/office/officeart/2005/8/layout/cycle7"/>
    <dgm:cxn modelId="{E8F488C1-27EF-4321-848E-CACBB73C40D2}" type="presOf" srcId="{F8AE9232-3962-4707-8750-3B2535DBB7B3}" destId="{03071CF6-13F1-4213-9C3C-BCBD4EF82C30}" srcOrd="0" destOrd="0" presId="urn:microsoft.com/office/officeart/2005/8/layout/cycle7"/>
    <dgm:cxn modelId="{7A076F24-CE06-4708-84E2-F3F452EEEEB1}" srcId="{ED1BFA14-4A16-4DEC-A0B4-9CFECC34E196}" destId="{ABB7E42C-5F02-4B92-8484-E1CA96253B91}" srcOrd="0" destOrd="0" parTransId="{DF93C435-5A19-4266-B49F-D62E9A4750C3}" sibTransId="{63C834C3-E83C-4C49-9081-45C3F9FE4469}"/>
    <dgm:cxn modelId="{F3C2B967-C738-49B1-8BA7-6DB674AA3A6D}" srcId="{ED1BFA14-4A16-4DEC-A0B4-9CFECC34E196}" destId="{AEE44336-4D55-4AC9-813D-CCE74D21EEA8}" srcOrd="1" destOrd="0" parTransId="{797D727B-84F8-4CB5-89B0-653CD42F612B}" sibTransId="{B38B94A5-E92F-46BA-97ED-549F73ED24BA}"/>
    <dgm:cxn modelId="{500F004C-54E7-4EEA-98F4-81C09075F4BA}" type="presOf" srcId="{ABB7E42C-5F02-4B92-8484-E1CA96253B91}" destId="{37BF52B4-8FF0-4E4B-9460-6A4523B7245F}" srcOrd="0" destOrd="0" presId="urn:microsoft.com/office/officeart/2005/8/layout/cycle7"/>
    <dgm:cxn modelId="{2BC08227-7FAD-41A2-AB59-FECB2E5BC106}" type="presOf" srcId="{AEE44336-4D55-4AC9-813D-CCE74D21EEA8}" destId="{8BA41D5D-784E-487B-A7D4-9854906EB882}" srcOrd="0" destOrd="0" presId="urn:microsoft.com/office/officeart/2005/8/layout/cycle7"/>
    <dgm:cxn modelId="{F5F785B0-9DFC-4A40-AB3B-E82F703F37D7}" type="presOf" srcId="{0C4C5266-4620-4EFD-89A4-47E2D6F32FD8}" destId="{A7B0DCCA-4612-422C-A46F-BE3BDBCF0BFF}" srcOrd="1" destOrd="0" presId="urn:microsoft.com/office/officeart/2005/8/layout/cycle7"/>
    <dgm:cxn modelId="{F7481B0B-4714-4B72-95C5-8168E4C32755}" type="presOf" srcId="{63C834C3-E83C-4C49-9081-45C3F9FE4469}" destId="{5F3C8961-5ECB-4527-9A02-706C528F60D3}" srcOrd="1" destOrd="0" presId="urn:microsoft.com/office/officeart/2005/8/layout/cycle7"/>
    <dgm:cxn modelId="{AEBC9A6A-D60C-4684-ABE6-9FCABBD150A3}" type="presParOf" srcId="{E17CA0A3-916C-47C4-874A-F84D1190EAD9}" destId="{37BF52B4-8FF0-4E4B-9460-6A4523B7245F}" srcOrd="0" destOrd="0" presId="urn:microsoft.com/office/officeart/2005/8/layout/cycle7"/>
    <dgm:cxn modelId="{3A39F69C-ED7C-45F8-8C0D-F0092643AA6F}" type="presParOf" srcId="{E17CA0A3-916C-47C4-874A-F84D1190EAD9}" destId="{15A2D657-605D-4181-90D2-EA0BE7AF4960}" srcOrd="1" destOrd="0" presId="urn:microsoft.com/office/officeart/2005/8/layout/cycle7"/>
    <dgm:cxn modelId="{A0BEFC05-B51F-4E71-AE6F-F02273FE0CD8}" type="presParOf" srcId="{15A2D657-605D-4181-90D2-EA0BE7AF4960}" destId="{5F3C8961-5ECB-4527-9A02-706C528F60D3}" srcOrd="0" destOrd="0" presId="urn:microsoft.com/office/officeart/2005/8/layout/cycle7"/>
    <dgm:cxn modelId="{63A4C720-8EE3-4D49-8BC5-5E90BC3479C4}" type="presParOf" srcId="{E17CA0A3-916C-47C4-874A-F84D1190EAD9}" destId="{8BA41D5D-784E-487B-A7D4-9854906EB882}" srcOrd="2" destOrd="0" presId="urn:microsoft.com/office/officeart/2005/8/layout/cycle7"/>
    <dgm:cxn modelId="{2E5BBA95-CE53-45B7-87B5-52206DC287EF}" type="presParOf" srcId="{E17CA0A3-916C-47C4-874A-F84D1190EAD9}" destId="{627A7280-4C4E-462D-BBF4-D04908F11C4D}" srcOrd="3" destOrd="0" presId="urn:microsoft.com/office/officeart/2005/8/layout/cycle7"/>
    <dgm:cxn modelId="{5B56D8C2-24B8-456C-B326-05CE732DD29E}" type="presParOf" srcId="{627A7280-4C4E-462D-BBF4-D04908F11C4D}" destId="{9DC56072-3BB9-439F-B3C9-C7F2E0CC462A}" srcOrd="0" destOrd="0" presId="urn:microsoft.com/office/officeart/2005/8/layout/cycle7"/>
    <dgm:cxn modelId="{85BD9BF6-C80E-4D1D-8393-C44B5769581E}" type="presParOf" srcId="{E17CA0A3-916C-47C4-874A-F84D1190EAD9}" destId="{03071CF6-13F1-4213-9C3C-BCBD4EF82C30}" srcOrd="4" destOrd="0" presId="urn:microsoft.com/office/officeart/2005/8/layout/cycle7"/>
    <dgm:cxn modelId="{DD2DC9E0-02F5-4F7D-A9D9-79651ED93DC9}" type="presParOf" srcId="{E17CA0A3-916C-47C4-874A-F84D1190EAD9}" destId="{644DE067-0F8D-48BA-9472-5F589DB4E1F7}" srcOrd="5" destOrd="0" presId="urn:microsoft.com/office/officeart/2005/8/layout/cycle7"/>
    <dgm:cxn modelId="{C39CD569-9BC0-45CF-B694-31AE79E40ADD}" type="presParOf" srcId="{644DE067-0F8D-48BA-9472-5F589DB4E1F7}" destId="{A7B0DCCA-4612-422C-A46F-BE3BDBCF0BFF}" srcOrd="0" destOrd="0" presId="urn:microsoft.com/office/officeart/2005/8/layout/cycle7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4810E4-9A29-4A0A-860D-324933A5D068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853EB4D3-629B-4DE7-A3DD-2684358BE790}">
      <dgm:prSet phldrT="[Текст]" custT="1"/>
      <dgm:spPr/>
      <dgm:t>
        <a:bodyPr/>
        <a:lstStyle/>
        <a:p>
          <a:r>
            <a:rPr lang="ru-RU" sz="1400" b="1" dirty="0" smtClean="0"/>
            <a:t>Управление целями, задачами, </a:t>
          </a:r>
          <a:r>
            <a:rPr lang="ru-RU" sz="1400" b="1" dirty="0" err="1" smtClean="0"/>
            <a:t>содержа-нием</a:t>
          </a:r>
          <a:r>
            <a:rPr lang="ru-RU" sz="1400" b="1" dirty="0" smtClean="0"/>
            <a:t> образования</a:t>
          </a:r>
          <a:endParaRPr lang="ru-RU" sz="1400" b="1" dirty="0"/>
        </a:p>
      </dgm:t>
    </dgm:pt>
    <dgm:pt modelId="{7A6B13FD-760F-4450-949D-E6A88B293663}" type="parTrans" cxnId="{8048F434-6116-4AA8-9EBF-59F33F7962E7}">
      <dgm:prSet/>
      <dgm:spPr/>
      <dgm:t>
        <a:bodyPr/>
        <a:lstStyle/>
        <a:p>
          <a:endParaRPr lang="ru-RU"/>
        </a:p>
      </dgm:t>
    </dgm:pt>
    <dgm:pt modelId="{884FFD4C-CAAF-40D5-9145-98EFBA926AF1}" type="sibTrans" cxnId="{8048F434-6116-4AA8-9EBF-59F33F7962E7}">
      <dgm:prSet/>
      <dgm:spPr/>
      <dgm:t>
        <a:bodyPr/>
        <a:lstStyle/>
        <a:p>
          <a:endParaRPr lang="ru-RU"/>
        </a:p>
      </dgm:t>
    </dgm:pt>
    <dgm:pt modelId="{2999D2BA-C5B3-4CD9-BE7D-FD66A1BD8A53}">
      <dgm:prSet phldrT="[Текст]" custT="1"/>
      <dgm:spPr/>
      <dgm:t>
        <a:bodyPr/>
        <a:lstStyle/>
        <a:p>
          <a:r>
            <a:rPr lang="ru-RU" sz="1400" b="1" dirty="0" smtClean="0"/>
            <a:t>Управление </a:t>
          </a:r>
          <a:r>
            <a:rPr lang="ru-RU" sz="1400" b="1" dirty="0" smtClean="0"/>
            <a:t>кадровым</a:t>
          </a:r>
          <a:r>
            <a:rPr lang="ru-RU" sz="1400" b="1" dirty="0" smtClean="0"/>
            <a:t>, </a:t>
          </a:r>
          <a:r>
            <a:rPr lang="ru-RU" sz="1400" b="1" dirty="0" err="1" smtClean="0"/>
            <a:t>научно-методи</a:t>
          </a:r>
          <a:r>
            <a:rPr lang="ru-RU" sz="1400" b="1" dirty="0" smtClean="0"/>
            <a:t>-</a:t>
          </a:r>
        </a:p>
        <a:p>
          <a:r>
            <a:rPr lang="ru-RU" sz="1400" b="1" dirty="0" err="1" smtClean="0"/>
            <a:t>ческим</a:t>
          </a:r>
          <a:r>
            <a:rPr lang="ru-RU" sz="1400" b="1" dirty="0" smtClean="0"/>
            <a:t> обеспечением</a:t>
          </a:r>
          <a:endParaRPr lang="ru-RU" sz="1400" b="1" dirty="0"/>
        </a:p>
      </dgm:t>
    </dgm:pt>
    <dgm:pt modelId="{3A2530B5-676C-420F-8051-6E77EE8C63E5}" type="parTrans" cxnId="{9D39606E-3514-4702-AF74-1EE579B3F2B6}">
      <dgm:prSet/>
      <dgm:spPr/>
      <dgm:t>
        <a:bodyPr/>
        <a:lstStyle/>
        <a:p>
          <a:endParaRPr lang="ru-RU"/>
        </a:p>
      </dgm:t>
    </dgm:pt>
    <dgm:pt modelId="{CBCD68D6-B1C5-4AA6-A1C5-B5A6E1B5FFEF}" type="sibTrans" cxnId="{9D39606E-3514-4702-AF74-1EE579B3F2B6}">
      <dgm:prSet/>
      <dgm:spPr/>
      <dgm:t>
        <a:bodyPr/>
        <a:lstStyle/>
        <a:p>
          <a:endParaRPr lang="ru-RU"/>
        </a:p>
      </dgm:t>
    </dgm:pt>
    <dgm:pt modelId="{BFCB18B3-6FE0-4A99-A12B-4B236861515C}">
      <dgm:prSet phldrT="[Текст]" custT="1"/>
      <dgm:spPr/>
      <dgm:t>
        <a:bodyPr/>
        <a:lstStyle/>
        <a:p>
          <a:r>
            <a:rPr lang="ru-RU" sz="1400" b="1" dirty="0" smtClean="0"/>
            <a:t>Управление </a:t>
          </a:r>
          <a:r>
            <a:rPr lang="ru-RU" sz="1400" b="1" dirty="0" smtClean="0"/>
            <a:t>условиями  </a:t>
          </a:r>
          <a:r>
            <a:rPr lang="ru-RU" sz="1400" b="1" dirty="0" smtClean="0"/>
            <a:t>образования</a:t>
          </a:r>
          <a:endParaRPr lang="ru-RU" sz="1400" b="1" dirty="0"/>
        </a:p>
      </dgm:t>
    </dgm:pt>
    <dgm:pt modelId="{ED849093-667C-47D8-AD4C-561412AE2CB0}" type="parTrans" cxnId="{E2B73A26-024B-48F5-96BE-36D3D722F0C5}">
      <dgm:prSet/>
      <dgm:spPr/>
      <dgm:t>
        <a:bodyPr/>
        <a:lstStyle/>
        <a:p>
          <a:endParaRPr lang="ru-RU"/>
        </a:p>
      </dgm:t>
    </dgm:pt>
    <dgm:pt modelId="{7647D16D-EADA-4AE2-A90D-BD8F96E6F62A}" type="sibTrans" cxnId="{E2B73A26-024B-48F5-96BE-36D3D722F0C5}">
      <dgm:prSet/>
      <dgm:spPr/>
      <dgm:t>
        <a:bodyPr/>
        <a:lstStyle/>
        <a:p>
          <a:endParaRPr lang="ru-RU"/>
        </a:p>
      </dgm:t>
    </dgm:pt>
    <dgm:pt modelId="{A6625A4D-A66E-4BBF-B7B8-F23D0DBC83FD}" type="pres">
      <dgm:prSet presAssocID="{C84810E4-9A29-4A0A-860D-324933A5D068}" presName="compositeShape" presStyleCnt="0">
        <dgm:presLayoutVars>
          <dgm:dir/>
          <dgm:resizeHandles/>
        </dgm:presLayoutVars>
      </dgm:prSet>
      <dgm:spPr/>
    </dgm:pt>
    <dgm:pt modelId="{2A726510-85E0-43CD-A6F4-98B3C09A95B6}" type="pres">
      <dgm:prSet presAssocID="{C84810E4-9A29-4A0A-860D-324933A5D068}" presName="pyramid" presStyleLbl="node1" presStyleIdx="0" presStyleCnt="1" custLinFactNeighborX="-508" custLinFactNeighborY="78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</dgm:pt>
    <dgm:pt modelId="{528B6C3F-2AFA-4860-A74B-C9B849459791}" type="pres">
      <dgm:prSet presAssocID="{C84810E4-9A29-4A0A-860D-324933A5D068}" presName="theList" presStyleCnt="0"/>
      <dgm:spPr/>
    </dgm:pt>
    <dgm:pt modelId="{F6A0B251-CFD4-4863-8EF7-D4356E41248D}" type="pres">
      <dgm:prSet presAssocID="{853EB4D3-629B-4DE7-A3DD-2684358BE790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7CAD2A-EE92-46E3-BD5A-52BD3B71A72D}" type="pres">
      <dgm:prSet presAssocID="{853EB4D3-629B-4DE7-A3DD-2684358BE790}" presName="aSpace" presStyleCnt="0"/>
      <dgm:spPr/>
    </dgm:pt>
    <dgm:pt modelId="{843CFE76-2328-4E51-B33A-BC90336462FA}" type="pres">
      <dgm:prSet presAssocID="{2999D2BA-C5B3-4CD9-BE7D-FD66A1BD8A53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D27588-6766-47A1-8A06-930C8039BDBF}" type="pres">
      <dgm:prSet presAssocID="{2999D2BA-C5B3-4CD9-BE7D-FD66A1BD8A53}" presName="aSpace" presStyleCnt="0"/>
      <dgm:spPr/>
    </dgm:pt>
    <dgm:pt modelId="{906A622A-1A11-4FA3-ABA5-C5B4BDD93A38}" type="pres">
      <dgm:prSet presAssocID="{BFCB18B3-6FE0-4A99-A12B-4B236861515C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F48D79-A84E-40AE-A9F1-D064F986E4AD}" type="pres">
      <dgm:prSet presAssocID="{BFCB18B3-6FE0-4A99-A12B-4B236861515C}" presName="aSpace" presStyleCnt="0"/>
      <dgm:spPr/>
    </dgm:pt>
  </dgm:ptLst>
  <dgm:cxnLst>
    <dgm:cxn modelId="{7D5E4946-5A81-4CEE-A30A-F7D01C9C373C}" type="presOf" srcId="{BFCB18B3-6FE0-4A99-A12B-4B236861515C}" destId="{906A622A-1A11-4FA3-ABA5-C5B4BDD93A38}" srcOrd="0" destOrd="0" presId="urn:microsoft.com/office/officeart/2005/8/layout/pyramid2"/>
    <dgm:cxn modelId="{E2B73A26-024B-48F5-96BE-36D3D722F0C5}" srcId="{C84810E4-9A29-4A0A-860D-324933A5D068}" destId="{BFCB18B3-6FE0-4A99-A12B-4B236861515C}" srcOrd="2" destOrd="0" parTransId="{ED849093-667C-47D8-AD4C-561412AE2CB0}" sibTransId="{7647D16D-EADA-4AE2-A90D-BD8F96E6F62A}"/>
    <dgm:cxn modelId="{11ED0543-324D-45D7-A738-0E1E12398092}" type="presOf" srcId="{2999D2BA-C5B3-4CD9-BE7D-FD66A1BD8A53}" destId="{843CFE76-2328-4E51-B33A-BC90336462FA}" srcOrd="0" destOrd="0" presId="urn:microsoft.com/office/officeart/2005/8/layout/pyramid2"/>
    <dgm:cxn modelId="{13655BDC-F8FD-42E0-8D52-04286274EE8B}" type="presOf" srcId="{C84810E4-9A29-4A0A-860D-324933A5D068}" destId="{A6625A4D-A66E-4BBF-B7B8-F23D0DBC83FD}" srcOrd="0" destOrd="0" presId="urn:microsoft.com/office/officeart/2005/8/layout/pyramid2"/>
    <dgm:cxn modelId="{8048F434-6116-4AA8-9EBF-59F33F7962E7}" srcId="{C84810E4-9A29-4A0A-860D-324933A5D068}" destId="{853EB4D3-629B-4DE7-A3DD-2684358BE790}" srcOrd="0" destOrd="0" parTransId="{7A6B13FD-760F-4450-949D-E6A88B293663}" sibTransId="{884FFD4C-CAAF-40D5-9145-98EFBA926AF1}"/>
    <dgm:cxn modelId="{8401C4A0-49DA-42E8-A94C-71F36DE45015}" type="presOf" srcId="{853EB4D3-629B-4DE7-A3DD-2684358BE790}" destId="{F6A0B251-CFD4-4863-8EF7-D4356E41248D}" srcOrd="0" destOrd="0" presId="urn:microsoft.com/office/officeart/2005/8/layout/pyramid2"/>
    <dgm:cxn modelId="{9D39606E-3514-4702-AF74-1EE579B3F2B6}" srcId="{C84810E4-9A29-4A0A-860D-324933A5D068}" destId="{2999D2BA-C5B3-4CD9-BE7D-FD66A1BD8A53}" srcOrd="1" destOrd="0" parTransId="{3A2530B5-676C-420F-8051-6E77EE8C63E5}" sibTransId="{CBCD68D6-B1C5-4AA6-A1C5-B5A6E1B5FFEF}"/>
    <dgm:cxn modelId="{06812359-D4CA-4BAB-BE06-EDA2C7AE706D}" type="presParOf" srcId="{A6625A4D-A66E-4BBF-B7B8-F23D0DBC83FD}" destId="{2A726510-85E0-43CD-A6F4-98B3C09A95B6}" srcOrd="0" destOrd="0" presId="urn:microsoft.com/office/officeart/2005/8/layout/pyramid2"/>
    <dgm:cxn modelId="{5D930252-A5A9-490C-947E-C3AECEF0D6B6}" type="presParOf" srcId="{A6625A4D-A66E-4BBF-B7B8-F23D0DBC83FD}" destId="{528B6C3F-2AFA-4860-A74B-C9B849459791}" srcOrd="1" destOrd="0" presId="urn:microsoft.com/office/officeart/2005/8/layout/pyramid2"/>
    <dgm:cxn modelId="{C992DF1A-CE19-409C-B936-7CD9434728A7}" type="presParOf" srcId="{528B6C3F-2AFA-4860-A74B-C9B849459791}" destId="{F6A0B251-CFD4-4863-8EF7-D4356E41248D}" srcOrd="0" destOrd="0" presId="urn:microsoft.com/office/officeart/2005/8/layout/pyramid2"/>
    <dgm:cxn modelId="{D4FFE6BE-282F-47D0-A510-F7865E6E024E}" type="presParOf" srcId="{528B6C3F-2AFA-4860-A74B-C9B849459791}" destId="{BD7CAD2A-EE92-46E3-BD5A-52BD3B71A72D}" srcOrd="1" destOrd="0" presId="urn:microsoft.com/office/officeart/2005/8/layout/pyramid2"/>
    <dgm:cxn modelId="{78C99703-817D-468D-9201-2754F1A5218D}" type="presParOf" srcId="{528B6C3F-2AFA-4860-A74B-C9B849459791}" destId="{843CFE76-2328-4E51-B33A-BC90336462FA}" srcOrd="2" destOrd="0" presId="urn:microsoft.com/office/officeart/2005/8/layout/pyramid2"/>
    <dgm:cxn modelId="{350FC388-4B54-417F-A0CF-493545AB603E}" type="presParOf" srcId="{528B6C3F-2AFA-4860-A74B-C9B849459791}" destId="{54D27588-6766-47A1-8A06-930C8039BDBF}" srcOrd="3" destOrd="0" presId="urn:microsoft.com/office/officeart/2005/8/layout/pyramid2"/>
    <dgm:cxn modelId="{0FA92927-D382-4F8F-8A23-8AD7BB2B5F85}" type="presParOf" srcId="{528B6C3F-2AFA-4860-A74B-C9B849459791}" destId="{906A622A-1A11-4FA3-ABA5-C5B4BDD93A38}" srcOrd="4" destOrd="0" presId="urn:microsoft.com/office/officeart/2005/8/layout/pyramid2"/>
    <dgm:cxn modelId="{4585837B-E625-4724-A3F6-0F2977E94B94}" type="presParOf" srcId="{528B6C3F-2AFA-4860-A74B-C9B849459791}" destId="{BCF48D79-A84E-40AE-A9F1-D064F986E4AD}" srcOrd="5" destOrd="0" presId="urn:microsoft.com/office/officeart/2005/8/layout/pyramid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03682D-E72D-4655-9589-468985D792AA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ru-RU"/>
        </a:p>
      </dgm:t>
    </dgm:pt>
    <dgm:pt modelId="{BA381277-1F47-4627-97AA-BD1433DAA816}">
      <dgm:prSet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smtClean="0"/>
            <a:t>Образовательные ресурсы</a:t>
          </a:r>
          <a:endParaRPr lang="ru-RU" dirty="0"/>
        </a:p>
      </dgm:t>
    </dgm:pt>
    <dgm:pt modelId="{8F070F38-6368-4127-B1A1-837B829C08E8}" type="parTrans" cxnId="{2B351A7F-192F-445F-8A47-B3490A51D540}">
      <dgm:prSet/>
      <dgm:spPr/>
      <dgm:t>
        <a:bodyPr/>
        <a:lstStyle/>
        <a:p>
          <a:endParaRPr lang="ru-RU"/>
        </a:p>
      </dgm:t>
    </dgm:pt>
    <dgm:pt modelId="{A3203F81-BD1E-49A5-A260-4E3184A563A8}" type="sibTrans" cxnId="{2B351A7F-192F-445F-8A47-B3490A51D540}">
      <dgm:prSet/>
      <dgm:spPr/>
      <dgm:t>
        <a:bodyPr/>
        <a:lstStyle/>
        <a:p>
          <a:endParaRPr lang="ru-RU"/>
        </a:p>
      </dgm:t>
    </dgm:pt>
    <dgm:pt modelId="{FF357834-B31C-46AA-9085-5BB5C3AA06AF}">
      <dgm:prSet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0"/>
          <a:r>
            <a:rPr kumimoji="0" lang="ru-RU" b="1" i="0" u="none" strike="noStrike" cap="none" normalizeH="0" baseline="0" smtClean="0">
              <a:ln/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Качество цели  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2C76FCC4-FBB4-4E23-ACB9-DECDFE5BF689}" type="parTrans" cxnId="{419C0723-A9AC-477E-B2BB-8EDBD6A15072}">
      <dgm:prSet/>
      <dgm:spPr/>
      <dgm:t>
        <a:bodyPr/>
        <a:lstStyle/>
        <a:p>
          <a:endParaRPr lang="ru-RU"/>
        </a:p>
      </dgm:t>
    </dgm:pt>
    <dgm:pt modelId="{EC6E96C1-3F19-40FA-9429-8034A43CDA9F}" type="sibTrans" cxnId="{419C0723-A9AC-477E-B2BB-8EDBD6A15072}">
      <dgm:prSet/>
      <dgm:spPr/>
      <dgm:t>
        <a:bodyPr/>
        <a:lstStyle/>
        <a:p>
          <a:endParaRPr lang="ru-RU"/>
        </a:p>
      </dgm:t>
    </dgm:pt>
    <dgm:pt modelId="{B8F7660B-6CA9-4919-B63A-F27A7F88D73E}">
      <dgm:prSet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smtClean="0"/>
            <a:t>Качество результатов </a:t>
          </a:r>
          <a:endParaRPr lang="ru-RU" dirty="0"/>
        </a:p>
      </dgm:t>
    </dgm:pt>
    <dgm:pt modelId="{5C2AEB26-C9A2-4F91-A2EB-BBDD73FDC464}" type="parTrans" cxnId="{0541CD2E-5C29-4DC4-AD83-B89374B79637}">
      <dgm:prSet/>
      <dgm:spPr/>
      <dgm:t>
        <a:bodyPr/>
        <a:lstStyle/>
        <a:p>
          <a:endParaRPr lang="ru-RU"/>
        </a:p>
      </dgm:t>
    </dgm:pt>
    <dgm:pt modelId="{D325FE6D-BFA3-4458-B4E2-B398FC9F4D6A}" type="sibTrans" cxnId="{0541CD2E-5C29-4DC4-AD83-B89374B79637}">
      <dgm:prSet/>
      <dgm:spPr/>
      <dgm:t>
        <a:bodyPr/>
        <a:lstStyle/>
        <a:p>
          <a:endParaRPr lang="ru-RU"/>
        </a:p>
      </dgm:t>
    </dgm:pt>
    <dgm:pt modelId="{EE7EC0D4-3DD7-4B36-8629-A63DBCC6CE69}" type="pres">
      <dgm:prSet presAssocID="{F903682D-E72D-4655-9589-468985D792A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B64788F-28EE-4CD1-9FF8-8D7D74672AB2}" type="pres">
      <dgm:prSet presAssocID="{BA381277-1F47-4627-97AA-BD1433DAA816}" presName="parentLin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A4CD6B31-6278-4069-9C5E-28545DEE96F9}" type="pres">
      <dgm:prSet presAssocID="{BA381277-1F47-4627-97AA-BD1433DAA81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2944878-BAFF-4983-970E-AD9A9DEEF4FE}" type="pres">
      <dgm:prSet presAssocID="{BA381277-1F47-4627-97AA-BD1433DAA81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D07977-985A-4CAE-B4E7-A6ED9BC0E01A}" type="pres">
      <dgm:prSet presAssocID="{BA381277-1F47-4627-97AA-BD1433DAA816}" presName="negativeSpace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A1A47FD7-5A76-4419-A7E0-188157AA37AD}" type="pres">
      <dgm:prSet presAssocID="{BA381277-1F47-4627-97AA-BD1433DAA816}" presName="childText" presStyleLbl="conFgAcc1" presStyleIdx="0" presStyleCnt="3">
        <dgm:presLayoutVars>
          <dgm:bulletEnabled val="1"/>
        </dgm:presLayoutVars>
      </dgm:prSet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AEE769A3-6BCD-4246-914B-1D9B618D4FD9}" type="pres">
      <dgm:prSet presAssocID="{A3203F81-BD1E-49A5-A260-4E3184A563A8}" presName="spaceBetweenRectangles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5839AED7-1F68-4406-ADCA-E94C968F97B8}" type="pres">
      <dgm:prSet presAssocID="{FF357834-B31C-46AA-9085-5BB5C3AA06AF}" presName="parentLin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AAB40EC5-EA97-4EA3-963C-C41104B585AC}" type="pres">
      <dgm:prSet presAssocID="{FF357834-B31C-46AA-9085-5BB5C3AA06A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7FAC4D0-DEC4-4A93-A03A-720184A88E5C}" type="pres">
      <dgm:prSet presAssocID="{FF357834-B31C-46AA-9085-5BB5C3AA06A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BA9CE3-037E-44EF-A2C4-9C20E31850A5}" type="pres">
      <dgm:prSet presAssocID="{FF357834-B31C-46AA-9085-5BB5C3AA06AF}" presName="negativeSpace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B4C91120-B910-49BA-94F6-544D3F2231E4}" type="pres">
      <dgm:prSet presAssocID="{FF357834-B31C-46AA-9085-5BB5C3AA06AF}" presName="childText" presStyleLbl="conFgAcc1" presStyleIdx="1" presStyleCnt="3">
        <dgm:presLayoutVars>
          <dgm:bulletEnabled val="1"/>
        </dgm:presLayoutVars>
      </dgm:prSet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5CC09942-4748-4B08-AD03-58B620E9A02E}" type="pres">
      <dgm:prSet presAssocID="{EC6E96C1-3F19-40FA-9429-8034A43CDA9F}" presName="spaceBetweenRectangles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8CB3C7EB-7E71-43E0-A910-54B7423C9BB5}" type="pres">
      <dgm:prSet presAssocID="{B8F7660B-6CA9-4919-B63A-F27A7F88D73E}" presName="parentLin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C4DCDC5A-F449-4F26-9B18-0B279BE4554C}" type="pres">
      <dgm:prSet presAssocID="{B8F7660B-6CA9-4919-B63A-F27A7F88D73E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4C9BD2A-B4B7-4570-B0C9-1D26E52D80B6}" type="pres">
      <dgm:prSet presAssocID="{B8F7660B-6CA9-4919-B63A-F27A7F88D73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A6174C-5931-4F31-AA38-FAB0FA408C36}" type="pres">
      <dgm:prSet presAssocID="{B8F7660B-6CA9-4919-B63A-F27A7F88D73E}" presName="negativeSpace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31D803B2-0D55-47D2-AD0D-422EF47DF148}" type="pres">
      <dgm:prSet presAssocID="{B8F7660B-6CA9-4919-B63A-F27A7F88D73E}" presName="childText" presStyleLbl="conFgAcc1" presStyleIdx="2" presStyleCnt="3">
        <dgm:presLayoutVars>
          <dgm:bulletEnabled val="1"/>
        </dgm:presLayoutVars>
      </dgm:prSet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</dgm:ptLst>
  <dgm:cxnLst>
    <dgm:cxn modelId="{0541CD2E-5C29-4DC4-AD83-B89374B79637}" srcId="{F903682D-E72D-4655-9589-468985D792AA}" destId="{B8F7660B-6CA9-4919-B63A-F27A7F88D73E}" srcOrd="2" destOrd="0" parTransId="{5C2AEB26-C9A2-4F91-A2EB-BBDD73FDC464}" sibTransId="{D325FE6D-BFA3-4458-B4E2-B398FC9F4D6A}"/>
    <dgm:cxn modelId="{04AD363D-E1F7-4DD9-9C7F-7866F94EB039}" type="presOf" srcId="{B8F7660B-6CA9-4919-B63A-F27A7F88D73E}" destId="{C4DCDC5A-F449-4F26-9B18-0B279BE4554C}" srcOrd="0" destOrd="0" presId="urn:microsoft.com/office/officeart/2005/8/layout/list1"/>
    <dgm:cxn modelId="{2B351A7F-192F-445F-8A47-B3490A51D540}" srcId="{F903682D-E72D-4655-9589-468985D792AA}" destId="{BA381277-1F47-4627-97AA-BD1433DAA816}" srcOrd="0" destOrd="0" parTransId="{8F070F38-6368-4127-B1A1-837B829C08E8}" sibTransId="{A3203F81-BD1E-49A5-A260-4E3184A563A8}"/>
    <dgm:cxn modelId="{5A3B2795-1D51-4DD7-A4C0-6336C80FBF34}" type="presOf" srcId="{FF357834-B31C-46AA-9085-5BB5C3AA06AF}" destId="{17FAC4D0-DEC4-4A93-A03A-720184A88E5C}" srcOrd="1" destOrd="0" presId="urn:microsoft.com/office/officeart/2005/8/layout/list1"/>
    <dgm:cxn modelId="{62CF53AD-198A-44EB-85CA-0E14BB081D07}" type="presOf" srcId="{BA381277-1F47-4627-97AA-BD1433DAA816}" destId="{A4CD6B31-6278-4069-9C5E-28545DEE96F9}" srcOrd="0" destOrd="0" presId="urn:microsoft.com/office/officeart/2005/8/layout/list1"/>
    <dgm:cxn modelId="{1C1FBD00-E761-400B-86E7-D3245CCEEFC0}" type="presOf" srcId="{F903682D-E72D-4655-9589-468985D792AA}" destId="{EE7EC0D4-3DD7-4B36-8629-A63DBCC6CE69}" srcOrd="0" destOrd="0" presId="urn:microsoft.com/office/officeart/2005/8/layout/list1"/>
    <dgm:cxn modelId="{960F0FF8-E2F2-4ED3-8D7E-06CE5879FA69}" type="presOf" srcId="{BA381277-1F47-4627-97AA-BD1433DAA816}" destId="{C2944878-BAFF-4983-970E-AD9A9DEEF4FE}" srcOrd="1" destOrd="0" presId="urn:microsoft.com/office/officeart/2005/8/layout/list1"/>
    <dgm:cxn modelId="{87C49674-7F31-49D3-B127-E49DFD4665A5}" type="presOf" srcId="{FF357834-B31C-46AA-9085-5BB5C3AA06AF}" destId="{AAB40EC5-EA97-4EA3-963C-C41104B585AC}" srcOrd="0" destOrd="0" presId="urn:microsoft.com/office/officeart/2005/8/layout/list1"/>
    <dgm:cxn modelId="{419C0723-A9AC-477E-B2BB-8EDBD6A15072}" srcId="{F903682D-E72D-4655-9589-468985D792AA}" destId="{FF357834-B31C-46AA-9085-5BB5C3AA06AF}" srcOrd="1" destOrd="0" parTransId="{2C76FCC4-FBB4-4E23-ACB9-DECDFE5BF689}" sibTransId="{EC6E96C1-3F19-40FA-9429-8034A43CDA9F}"/>
    <dgm:cxn modelId="{9BC0F70D-41B7-40E2-84E4-2078C20DF328}" type="presOf" srcId="{B8F7660B-6CA9-4919-B63A-F27A7F88D73E}" destId="{84C9BD2A-B4B7-4570-B0C9-1D26E52D80B6}" srcOrd="1" destOrd="0" presId="urn:microsoft.com/office/officeart/2005/8/layout/list1"/>
    <dgm:cxn modelId="{04C2FE5E-D5EC-4B13-B47E-95B1272C66EB}" type="presParOf" srcId="{EE7EC0D4-3DD7-4B36-8629-A63DBCC6CE69}" destId="{AB64788F-28EE-4CD1-9FF8-8D7D74672AB2}" srcOrd="0" destOrd="0" presId="urn:microsoft.com/office/officeart/2005/8/layout/list1"/>
    <dgm:cxn modelId="{BDBF93AE-48F8-46DF-8728-5AF4D45F1898}" type="presParOf" srcId="{AB64788F-28EE-4CD1-9FF8-8D7D74672AB2}" destId="{A4CD6B31-6278-4069-9C5E-28545DEE96F9}" srcOrd="0" destOrd="0" presId="urn:microsoft.com/office/officeart/2005/8/layout/list1"/>
    <dgm:cxn modelId="{DAA77859-9EF7-40DD-943D-BFCB525B2C92}" type="presParOf" srcId="{AB64788F-28EE-4CD1-9FF8-8D7D74672AB2}" destId="{C2944878-BAFF-4983-970E-AD9A9DEEF4FE}" srcOrd="1" destOrd="0" presId="urn:microsoft.com/office/officeart/2005/8/layout/list1"/>
    <dgm:cxn modelId="{306146C2-E133-4F37-B1D0-9A8147200977}" type="presParOf" srcId="{EE7EC0D4-3DD7-4B36-8629-A63DBCC6CE69}" destId="{06D07977-985A-4CAE-B4E7-A6ED9BC0E01A}" srcOrd="1" destOrd="0" presId="urn:microsoft.com/office/officeart/2005/8/layout/list1"/>
    <dgm:cxn modelId="{C26E0C31-78D9-406A-B1C8-CF0843E6D306}" type="presParOf" srcId="{EE7EC0D4-3DD7-4B36-8629-A63DBCC6CE69}" destId="{A1A47FD7-5A76-4419-A7E0-188157AA37AD}" srcOrd="2" destOrd="0" presId="urn:microsoft.com/office/officeart/2005/8/layout/list1"/>
    <dgm:cxn modelId="{94D6EC6C-2548-4DC1-9258-AA4FE0B9EDC5}" type="presParOf" srcId="{EE7EC0D4-3DD7-4B36-8629-A63DBCC6CE69}" destId="{AEE769A3-6BCD-4246-914B-1D9B618D4FD9}" srcOrd="3" destOrd="0" presId="urn:microsoft.com/office/officeart/2005/8/layout/list1"/>
    <dgm:cxn modelId="{498DA63B-8E16-4B8D-8083-CBDC0249AFFD}" type="presParOf" srcId="{EE7EC0D4-3DD7-4B36-8629-A63DBCC6CE69}" destId="{5839AED7-1F68-4406-ADCA-E94C968F97B8}" srcOrd="4" destOrd="0" presId="urn:microsoft.com/office/officeart/2005/8/layout/list1"/>
    <dgm:cxn modelId="{21AC56ED-98BF-4338-95F8-85095F4090D4}" type="presParOf" srcId="{5839AED7-1F68-4406-ADCA-E94C968F97B8}" destId="{AAB40EC5-EA97-4EA3-963C-C41104B585AC}" srcOrd="0" destOrd="0" presId="urn:microsoft.com/office/officeart/2005/8/layout/list1"/>
    <dgm:cxn modelId="{D1393EB6-230B-4157-9973-19241A0BB50D}" type="presParOf" srcId="{5839AED7-1F68-4406-ADCA-E94C968F97B8}" destId="{17FAC4D0-DEC4-4A93-A03A-720184A88E5C}" srcOrd="1" destOrd="0" presId="urn:microsoft.com/office/officeart/2005/8/layout/list1"/>
    <dgm:cxn modelId="{B89332AC-1C97-4F61-94DD-ED03ECBC5A31}" type="presParOf" srcId="{EE7EC0D4-3DD7-4B36-8629-A63DBCC6CE69}" destId="{F6BA9CE3-037E-44EF-A2C4-9C20E31850A5}" srcOrd="5" destOrd="0" presId="urn:microsoft.com/office/officeart/2005/8/layout/list1"/>
    <dgm:cxn modelId="{91243904-66F5-4C82-B134-82C0A482916D}" type="presParOf" srcId="{EE7EC0D4-3DD7-4B36-8629-A63DBCC6CE69}" destId="{B4C91120-B910-49BA-94F6-544D3F2231E4}" srcOrd="6" destOrd="0" presId="urn:microsoft.com/office/officeart/2005/8/layout/list1"/>
    <dgm:cxn modelId="{9B542606-309F-431F-8429-C4625E1A513B}" type="presParOf" srcId="{EE7EC0D4-3DD7-4B36-8629-A63DBCC6CE69}" destId="{5CC09942-4748-4B08-AD03-58B620E9A02E}" srcOrd="7" destOrd="0" presId="urn:microsoft.com/office/officeart/2005/8/layout/list1"/>
    <dgm:cxn modelId="{B634BB96-2F1C-4F3C-8323-3F3F756B9EC2}" type="presParOf" srcId="{EE7EC0D4-3DD7-4B36-8629-A63DBCC6CE69}" destId="{8CB3C7EB-7E71-43E0-A910-54B7423C9BB5}" srcOrd="8" destOrd="0" presId="urn:microsoft.com/office/officeart/2005/8/layout/list1"/>
    <dgm:cxn modelId="{CC33077E-9321-46D6-8D6F-5E6336C3369E}" type="presParOf" srcId="{8CB3C7EB-7E71-43E0-A910-54B7423C9BB5}" destId="{C4DCDC5A-F449-4F26-9B18-0B279BE4554C}" srcOrd="0" destOrd="0" presId="urn:microsoft.com/office/officeart/2005/8/layout/list1"/>
    <dgm:cxn modelId="{8ABE09C9-64FB-4321-AE80-47FCE7434EEC}" type="presParOf" srcId="{8CB3C7EB-7E71-43E0-A910-54B7423C9BB5}" destId="{84C9BD2A-B4B7-4570-B0C9-1D26E52D80B6}" srcOrd="1" destOrd="0" presId="urn:microsoft.com/office/officeart/2005/8/layout/list1"/>
    <dgm:cxn modelId="{4D71D1C2-46A3-4034-BA3D-2E39C055C946}" type="presParOf" srcId="{EE7EC0D4-3DD7-4B36-8629-A63DBCC6CE69}" destId="{F5A6174C-5931-4F31-AA38-FAB0FA408C36}" srcOrd="9" destOrd="0" presId="urn:microsoft.com/office/officeart/2005/8/layout/list1"/>
    <dgm:cxn modelId="{C8669E5E-D15D-426A-AF83-27A0F724BBBB}" type="presParOf" srcId="{EE7EC0D4-3DD7-4B36-8629-A63DBCC6CE69}" destId="{31D803B2-0D55-47D2-AD0D-422EF47DF148}" srcOrd="10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1B458FA-0762-4675-BF05-E1EB96F022BD}" type="doc">
      <dgm:prSet loTypeId="urn:microsoft.com/office/officeart/2005/8/layout/orgChart1" loCatId="hierarchy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8387BBD2-8C5A-49B9-9230-34F1C8B6CC28}">
      <dgm:prSet phldrT="[Текст]"/>
      <dgm:spPr/>
      <dgm:t>
        <a:bodyPr/>
        <a:lstStyle/>
        <a:p>
          <a:r>
            <a:rPr lang="ru-RU" b="1" smtClean="0"/>
            <a:t>Образовательные ресурсы</a:t>
          </a:r>
          <a:endParaRPr lang="ru-RU" dirty="0"/>
        </a:p>
      </dgm:t>
    </dgm:pt>
    <dgm:pt modelId="{7C28F42A-2952-4744-934F-651015D7CEDB}" type="parTrans" cxnId="{B1537F1A-F3CE-4326-AA12-085A56AD8BC1}">
      <dgm:prSet/>
      <dgm:spPr/>
      <dgm:t>
        <a:bodyPr/>
        <a:lstStyle/>
        <a:p>
          <a:endParaRPr lang="ru-RU"/>
        </a:p>
      </dgm:t>
    </dgm:pt>
    <dgm:pt modelId="{21427DBF-1A1A-4190-81E2-F458F7EC1ACA}" type="sibTrans" cxnId="{B1537F1A-F3CE-4326-AA12-085A56AD8BC1}">
      <dgm:prSet/>
      <dgm:spPr/>
      <dgm:t>
        <a:bodyPr/>
        <a:lstStyle/>
        <a:p>
          <a:endParaRPr lang="ru-RU"/>
        </a:p>
      </dgm:t>
    </dgm:pt>
    <dgm:pt modelId="{8829B5CA-0047-48C8-8FD8-8C891F46C958}">
      <dgm:prSet/>
      <dgm:spPr/>
      <dgm:t>
        <a:bodyPr/>
        <a:lstStyle/>
        <a:p>
          <a:r>
            <a:rPr lang="en-US" b="1" dirty="0" smtClean="0"/>
            <a:t>I</a:t>
          </a:r>
          <a:r>
            <a:rPr lang="ru-RU" b="1" dirty="0" smtClean="0"/>
            <a:t>. Кадровая и методическая обеспеченность школы</a:t>
          </a:r>
          <a:endParaRPr lang="ru-RU" dirty="0"/>
        </a:p>
      </dgm:t>
    </dgm:pt>
    <dgm:pt modelId="{5CA895B5-CCA5-4A2F-B6C5-6C13C2F1F0A4}" type="parTrans" cxnId="{937787F6-A5BB-46C2-A5E7-E7472B2F8AEE}">
      <dgm:prSet/>
      <dgm:spPr/>
      <dgm:t>
        <a:bodyPr/>
        <a:lstStyle/>
        <a:p>
          <a:endParaRPr lang="ru-RU"/>
        </a:p>
      </dgm:t>
    </dgm:pt>
    <dgm:pt modelId="{3BB50079-F66F-47FD-9ACD-2D5609AE09AF}" type="sibTrans" cxnId="{937787F6-A5BB-46C2-A5E7-E7472B2F8AEE}">
      <dgm:prSet/>
      <dgm:spPr/>
      <dgm:t>
        <a:bodyPr/>
        <a:lstStyle/>
        <a:p>
          <a:endParaRPr lang="ru-RU"/>
        </a:p>
      </dgm:t>
    </dgm:pt>
    <dgm:pt modelId="{A1D323D3-8029-4CC2-91CA-F438F4AC8DD9}">
      <dgm:prSet/>
      <dgm:spPr/>
      <dgm:t>
        <a:bodyPr/>
        <a:lstStyle/>
        <a:p>
          <a:r>
            <a:rPr lang="en-US" b="1" dirty="0" smtClean="0"/>
            <a:t>II</a:t>
          </a:r>
          <a:r>
            <a:rPr lang="ru-RU" b="1" dirty="0" smtClean="0"/>
            <a:t>. Ресурсы сохранения и поддержания здоровья детей</a:t>
          </a:r>
          <a:endParaRPr lang="ru-RU" dirty="0"/>
        </a:p>
      </dgm:t>
    </dgm:pt>
    <dgm:pt modelId="{39BFFEF4-1C03-4542-B15A-26B8599C0793}" type="parTrans" cxnId="{81E1B92F-8743-4864-A90B-95CC120A7A5B}">
      <dgm:prSet/>
      <dgm:spPr/>
      <dgm:t>
        <a:bodyPr/>
        <a:lstStyle/>
        <a:p>
          <a:endParaRPr lang="ru-RU"/>
        </a:p>
      </dgm:t>
    </dgm:pt>
    <dgm:pt modelId="{ADA9BFCD-6E9F-4605-8E8B-F0E346D7622C}" type="sibTrans" cxnId="{81E1B92F-8743-4864-A90B-95CC120A7A5B}">
      <dgm:prSet/>
      <dgm:spPr/>
      <dgm:t>
        <a:bodyPr/>
        <a:lstStyle/>
        <a:p>
          <a:endParaRPr lang="ru-RU"/>
        </a:p>
      </dgm:t>
    </dgm:pt>
    <dgm:pt modelId="{3A1F4DC5-5E81-43AA-B663-38F5D15944E9}">
      <dgm:prSet/>
      <dgm:spPr/>
      <dgm:t>
        <a:bodyPr/>
        <a:lstStyle/>
        <a:p>
          <a:r>
            <a:rPr lang="en-US" b="1" dirty="0" smtClean="0"/>
            <a:t>III</a:t>
          </a:r>
          <a:r>
            <a:rPr lang="ru-RU" b="1" dirty="0" smtClean="0"/>
            <a:t>. Материально-технические ресурсы</a:t>
          </a:r>
          <a:endParaRPr lang="ru-RU" dirty="0"/>
        </a:p>
      </dgm:t>
    </dgm:pt>
    <dgm:pt modelId="{F763878C-AF75-4671-9B24-224F2A4B45B5}" type="sibTrans" cxnId="{7209FAA3-450D-4608-BF96-B1B52301C2EE}">
      <dgm:prSet/>
      <dgm:spPr/>
      <dgm:t>
        <a:bodyPr/>
        <a:lstStyle/>
        <a:p>
          <a:endParaRPr lang="ru-RU"/>
        </a:p>
      </dgm:t>
    </dgm:pt>
    <dgm:pt modelId="{64DA97D3-B081-4700-82FA-08779929AB10}" type="parTrans" cxnId="{7209FAA3-450D-4608-BF96-B1B52301C2EE}">
      <dgm:prSet/>
      <dgm:spPr/>
      <dgm:t>
        <a:bodyPr/>
        <a:lstStyle/>
        <a:p>
          <a:endParaRPr lang="ru-RU"/>
        </a:p>
      </dgm:t>
    </dgm:pt>
    <dgm:pt modelId="{BCC9A526-7F35-4D4A-A677-04CAE0EF1873}" type="pres">
      <dgm:prSet presAssocID="{61B458FA-0762-4675-BF05-E1EB96F022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942FE8F-F530-4A7F-84BA-3EF49D345EDF}" type="pres">
      <dgm:prSet presAssocID="{8387BBD2-8C5A-49B9-9230-34F1C8B6CC28}" presName="hierRoot1" presStyleCnt="0">
        <dgm:presLayoutVars>
          <dgm:hierBranch val="init"/>
        </dgm:presLayoutVars>
      </dgm:prSet>
      <dgm:spPr/>
    </dgm:pt>
    <dgm:pt modelId="{9C55D004-63E4-4DBA-A17A-9F080256E66A}" type="pres">
      <dgm:prSet presAssocID="{8387BBD2-8C5A-49B9-9230-34F1C8B6CC28}" presName="rootComposite1" presStyleCnt="0"/>
      <dgm:spPr/>
    </dgm:pt>
    <dgm:pt modelId="{3C5C0156-80B9-42D5-849F-EF1999C636B0}" type="pres">
      <dgm:prSet presAssocID="{8387BBD2-8C5A-49B9-9230-34F1C8B6CC28}" presName="rootText1" presStyleLbl="node0" presStyleIdx="0" presStyleCnt="1" custLinFactNeighborX="175" custLinFactNeighborY="-19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46850A-8BFD-4506-9C1E-9C6F1CE8DECF}" type="pres">
      <dgm:prSet presAssocID="{8387BBD2-8C5A-49B9-9230-34F1C8B6CC2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33C508D-33C9-4523-804A-F345D7212FF7}" type="pres">
      <dgm:prSet presAssocID="{8387BBD2-8C5A-49B9-9230-34F1C8B6CC28}" presName="hierChild2" presStyleCnt="0"/>
      <dgm:spPr/>
    </dgm:pt>
    <dgm:pt modelId="{17B7D470-A459-406E-8DB7-3ACB8EADE1C1}" type="pres">
      <dgm:prSet presAssocID="{5CA895B5-CCA5-4A2F-B6C5-6C13C2F1F0A4}" presName="Name37" presStyleLbl="parChTrans1D2" presStyleIdx="0" presStyleCnt="3"/>
      <dgm:spPr/>
      <dgm:t>
        <a:bodyPr/>
        <a:lstStyle/>
        <a:p>
          <a:endParaRPr lang="ru-RU"/>
        </a:p>
      </dgm:t>
    </dgm:pt>
    <dgm:pt modelId="{E1631ADA-4DE4-4E64-B2A8-6E7A303DFAE2}" type="pres">
      <dgm:prSet presAssocID="{8829B5CA-0047-48C8-8FD8-8C891F46C958}" presName="hierRoot2" presStyleCnt="0">
        <dgm:presLayoutVars>
          <dgm:hierBranch val="init"/>
        </dgm:presLayoutVars>
      </dgm:prSet>
      <dgm:spPr/>
    </dgm:pt>
    <dgm:pt modelId="{1E2ADFEB-FD57-488D-8BD1-C0C87D9E9AC0}" type="pres">
      <dgm:prSet presAssocID="{8829B5CA-0047-48C8-8FD8-8C891F46C958}" presName="rootComposite" presStyleCnt="0"/>
      <dgm:spPr/>
    </dgm:pt>
    <dgm:pt modelId="{BED1073D-D923-4260-8631-05EA386E8AC7}" type="pres">
      <dgm:prSet presAssocID="{8829B5CA-0047-48C8-8FD8-8C891F46C95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605737-CE03-4CF4-A199-B8FEDF510602}" type="pres">
      <dgm:prSet presAssocID="{8829B5CA-0047-48C8-8FD8-8C891F46C958}" presName="rootConnector" presStyleLbl="node2" presStyleIdx="0" presStyleCnt="3"/>
      <dgm:spPr/>
      <dgm:t>
        <a:bodyPr/>
        <a:lstStyle/>
        <a:p>
          <a:endParaRPr lang="ru-RU"/>
        </a:p>
      </dgm:t>
    </dgm:pt>
    <dgm:pt modelId="{E76214FC-1355-439C-AF18-84570B9F7107}" type="pres">
      <dgm:prSet presAssocID="{8829B5CA-0047-48C8-8FD8-8C891F46C958}" presName="hierChild4" presStyleCnt="0"/>
      <dgm:spPr/>
    </dgm:pt>
    <dgm:pt modelId="{DB39865F-A250-4F57-8264-C02053225474}" type="pres">
      <dgm:prSet presAssocID="{8829B5CA-0047-48C8-8FD8-8C891F46C958}" presName="hierChild5" presStyleCnt="0"/>
      <dgm:spPr/>
    </dgm:pt>
    <dgm:pt modelId="{2DB79DF6-8209-4A4D-9026-A752E64A5CD3}" type="pres">
      <dgm:prSet presAssocID="{39BFFEF4-1C03-4542-B15A-26B8599C0793}" presName="Name37" presStyleLbl="parChTrans1D2" presStyleIdx="1" presStyleCnt="3"/>
      <dgm:spPr/>
      <dgm:t>
        <a:bodyPr/>
        <a:lstStyle/>
        <a:p>
          <a:endParaRPr lang="ru-RU"/>
        </a:p>
      </dgm:t>
    </dgm:pt>
    <dgm:pt modelId="{1FA56470-2DA8-4B2E-8094-31099CC23FC9}" type="pres">
      <dgm:prSet presAssocID="{A1D323D3-8029-4CC2-91CA-F438F4AC8DD9}" presName="hierRoot2" presStyleCnt="0">
        <dgm:presLayoutVars>
          <dgm:hierBranch val="init"/>
        </dgm:presLayoutVars>
      </dgm:prSet>
      <dgm:spPr/>
    </dgm:pt>
    <dgm:pt modelId="{D36A7D29-8938-46AB-844A-BE9CFC051F91}" type="pres">
      <dgm:prSet presAssocID="{A1D323D3-8029-4CC2-91CA-F438F4AC8DD9}" presName="rootComposite" presStyleCnt="0"/>
      <dgm:spPr/>
    </dgm:pt>
    <dgm:pt modelId="{781A61A6-6EE5-4F9D-99A8-9648BB707902}" type="pres">
      <dgm:prSet presAssocID="{A1D323D3-8029-4CC2-91CA-F438F4AC8DD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7483DD-B793-459F-BC8F-CAF48E5F0E77}" type="pres">
      <dgm:prSet presAssocID="{A1D323D3-8029-4CC2-91CA-F438F4AC8DD9}" presName="rootConnector" presStyleLbl="node2" presStyleIdx="1" presStyleCnt="3"/>
      <dgm:spPr/>
      <dgm:t>
        <a:bodyPr/>
        <a:lstStyle/>
        <a:p>
          <a:endParaRPr lang="ru-RU"/>
        </a:p>
      </dgm:t>
    </dgm:pt>
    <dgm:pt modelId="{D03619EA-1241-4E9D-9379-69901B9A38C9}" type="pres">
      <dgm:prSet presAssocID="{A1D323D3-8029-4CC2-91CA-F438F4AC8DD9}" presName="hierChild4" presStyleCnt="0"/>
      <dgm:spPr/>
    </dgm:pt>
    <dgm:pt modelId="{8B922548-963F-48E4-BEC0-1D2FA383C961}" type="pres">
      <dgm:prSet presAssocID="{A1D323D3-8029-4CC2-91CA-F438F4AC8DD9}" presName="hierChild5" presStyleCnt="0"/>
      <dgm:spPr/>
    </dgm:pt>
    <dgm:pt modelId="{D05A94F1-C308-47B7-B1FB-0B75070395F9}" type="pres">
      <dgm:prSet presAssocID="{64DA97D3-B081-4700-82FA-08779929AB10}" presName="Name37" presStyleLbl="parChTrans1D2" presStyleIdx="2" presStyleCnt="3"/>
      <dgm:spPr/>
      <dgm:t>
        <a:bodyPr/>
        <a:lstStyle/>
        <a:p>
          <a:endParaRPr lang="ru-RU"/>
        </a:p>
      </dgm:t>
    </dgm:pt>
    <dgm:pt modelId="{E89C513D-A73B-4310-A76E-D9ACB92152B5}" type="pres">
      <dgm:prSet presAssocID="{3A1F4DC5-5E81-43AA-B663-38F5D15944E9}" presName="hierRoot2" presStyleCnt="0">
        <dgm:presLayoutVars>
          <dgm:hierBranch val="init"/>
        </dgm:presLayoutVars>
      </dgm:prSet>
      <dgm:spPr/>
    </dgm:pt>
    <dgm:pt modelId="{6FF484E1-5264-4FF4-8766-571181FE8E20}" type="pres">
      <dgm:prSet presAssocID="{3A1F4DC5-5E81-43AA-B663-38F5D15944E9}" presName="rootComposite" presStyleCnt="0"/>
      <dgm:spPr/>
    </dgm:pt>
    <dgm:pt modelId="{CDB91C93-3984-4E06-A80B-F137C4F890C7}" type="pres">
      <dgm:prSet presAssocID="{3A1F4DC5-5E81-43AA-B663-38F5D15944E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2ACA92-7DE0-44A7-B46B-8EF815A89615}" type="pres">
      <dgm:prSet presAssocID="{3A1F4DC5-5E81-43AA-B663-38F5D15944E9}" presName="rootConnector" presStyleLbl="node2" presStyleIdx="2" presStyleCnt="3"/>
      <dgm:spPr/>
      <dgm:t>
        <a:bodyPr/>
        <a:lstStyle/>
        <a:p>
          <a:endParaRPr lang="ru-RU"/>
        </a:p>
      </dgm:t>
    </dgm:pt>
    <dgm:pt modelId="{466F92C3-3BCF-45D7-8658-7B62EBAF5678}" type="pres">
      <dgm:prSet presAssocID="{3A1F4DC5-5E81-43AA-B663-38F5D15944E9}" presName="hierChild4" presStyleCnt="0"/>
      <dgm:spPr/>
    </dgm:pt>
    <dgm:pt modelId="{5F4E3695-8111-4738-9E48-7F33B700F36F}" type="pres">
      <dgm:prSet presAssocID="{3A1F4DC5-5E81-43AA-B663-38F5D15944E9}" presName="hierChild5" presStyleCnt="0"/>
      <dgm:spPr/>
    </dgm:pt>
    <dgm:pt modelId="{C5CE020D-5A5C-4E06-A3D2-D53F9BF1D93E}" type="pres">
      <dgm:prSet presAssocID="{8387BBD2-8C5A-49B9-9230-34F1C8B6CC28}" presName="hierChild3" presStyleCnt="0"/>
      <dgm:spPr/>
    </dgm:pt>
  </dgm:ptLst>
  <dgm:cxnLst>
    <dgm:cxn modelId="{94B8B590-676C-4086-8C85-F8183CB68DB0}" type="presOf" srcId="{A1D323D3-8029-4CC2-91CA-F438F4AC8DD9}" destId="{781A61A6-6EE5-4F9D-99A8-9648BB707902}" srcOrd="0" destOrd="0" presId="urn:microsoft.com/office/officeart/2005/8/layout/orgChart1"/>
    <dgm:cxn modelId="{7209FAA3-450D-4608-BF96-B1B52301C2EE}" srcId="{8387BBD2-8C5A-49B9-9230-34F1C8B6CC28}" destId="{3A1F4DC5-5E81-43AA-B663-38F5D15944E9}" srcOrd="2" destOrd="0" parTransId="{64DA97D3-B081-4700-82FA-08779929AB10}" sibTransId="{F763878C-AF75-4671-9B24-224F2A4B45B5}"/>
    <dgm:cxn modelId="{F58D2517-CAE1-4739-95E2-638D517D2727}" type="presOf" srcId="{3A1F4DC5-5E81-43AA-B663-38F5D15944E9}" destId="{DA2ACA92-7DE0-44A7-B46B-8EF815A89615}" srcOrd="1" destOrd="0" presId="urn:microsoft.com/office/officeart/2005/8/layout/orgChart1"/>
    <dgm:cxn modelId="{B1537F1A-F3CE-4326-AA12-085A56AD8BC1}" srcId="{61B458FA-0762-4675-BF05-E1EB96F022BD}" destId="{8387BBD2-8C5A-49B9-9230-34F1C8B6CC28}" srcOrd="0" destOrd="0" parTransId="{7C28F42A-2952-4744-934F-651015D7CEDB}" sibTransId="{21427DBF-1A1A-4190-81E2-F458F7EC1ACA}"/>
    <dgm:cxn modelId="{BCE4096F-5D17-4006-9DCF-3F561B12428C}" type="presOf" srcId="{8829B5CA-0047-48C8-8FD8-8C891F46C958}" destId="{3A605737-CE03-4CF4-A199-B8FEDF510602}" srcOrd="1" destOrd="0" presId="urn:microsoft.com/office/officeart/2005/8/layout/orgChart1"/>
    <dgm:cxn modelId="{F4E40364-940F-4C96-AF5B-FFC6F474058B}" type="presOf" srcId="{8387BBD2-8C5A-49B9-9230-34F1C8B6CC28}" destId="{3C5C0156-80B9-42D5-849F-EF1999C636B0}" srcOrd="0" destOrd="0" presId="urn:microsoft.com/office/officeart/2005/8/layout/orgChart1"/>
    <dgm:cxn modelId="{46EEDBAB-0365-4EB6-A4D8-4EBF05019DEA}" type="presOf" srcId="{5CA895B5-CCA5-4A2F-B6C5-6C13C2F1F0A4}" destId="{17B7D470-A459-406E-8DB7-3ACB8EADE1C1}" srcOrd="0" destOrd="0" presId="urn:microsoft.com/office/officeart/2005/8/layout/orgChart1"/>
    <dgm:cxn modelId="{BECC7FCB-4178-4094-A1C7-ECA5C5E7665D}" type="presOf" srcId="{A1D323D3-8029-4CC2-91CA-F438F4AC8DD9}" destId="{F17483DD-B793-459F-BC8F-CAF48E5F0E77}" srcOrd="1" destOrd="0" presId="urn:microsoft.com/office/officeart/2005/8/layout/orgChart1"/>
    <dgm:cxn modelId="{94250366-F4CC-4C0D-839C-86D8C25EB5E5}" type="presOf" srcId="{3A1F4DC5-5E81-43AA-B663-38F5D15944E9}" destId="{CDB91C93-3984-4E06-A80B-F137C4F890C7}" srcOrd="0" destOrd="0" presId="urn:microsoft.com/office/officeart/2005/8/layout/orgChart1"/>
    <dgm:cxn modelId="{81E1B92F-8743-4864-A90B-95CC120A7A5B}" srcId="{8387BBD2-8C5A-49B9-9230-34F1C8B6CC28}" destId="{A1D323D3-8029-4CC2-91CA-F438F4AC8DD9}" srcOrd="1" destOrd="0" parTransId="{39BFFEF4-1C03-4542-B15A-26B8599C0793}" sibTransId="{ADA9BFCD-6E9F-4605-8E8B-F0E346D7622C}"/>
    <dgm:cxn modelId="{1BDEBBED-668D-43B1-8B5F-19C327ECB52A}" type="presOf" srcId="{39BFFEF4-1C03-4542-B15A-26B8599C0793}" destId="{2DB79DF6-8209-4A4D-9026-A752E64A5CD3}" srcOrd="0" destOrd="0" presId="urn:microsoft.com/office/officeart/2005/8/layout/orgChart1"/>
    <dgm:cxn modelId="{4329C541-9EF9-4E36-9B39-D3478401098E}" type="presOf" srcId="{64DA97D3-B081-4700-82FA-08779929AB10}" destId="{D05A94F1-C308-47B7-B1FB-0B75070395F9}" srcOrd="0" destOrd="0" presId="urn:microsoft.com/office/officeart/2005/8/layout/orgChart1"/>
    <dgm:cxn modelId="{6620AB81-2A83-42E4-B1A4-7E46F230D65F}" type="presOf" srcId="{8387BBD2-8C5A-49B9-9230-34F1C8B6CC28}" destId="{4046850A-8BFD-4506-9C1E-9C6F1CE8DECF}" srcOrd="1" destOrd="0" presId="urn:microsoft.com/office/officeart/2005/8/layout/orgChart1"/>
    <dgm:cxn modelId="{212C7EB5-787B-4E57-AD9F-978EBB71DBDA}" type="presOf" srcId="{61B458FA-0762-4675-BF05-E1EB96F022BD}" destId="{BCC9A526-7F35-4D4A-A677-04CAE0EF1873}" srcOrd="0" destOrd="0" presId="urn:microsoft.com/office/officeart/2005/8/layout/orgChart1"/>
    <dgm:cxn modelId="{937787F6-A5BB-46C2-A5E7-E7472B2F8AEE}" srcId="{8387BBD2-8C5A-49B9-9230-34F1C8B6CC28}" destId="{8829B5CA-0047-48C8-8FD8-8C891F46C958}" srcOrd="0" destOrd="0" parTransId="{5CA895B5-CCA5-4A2F-B6C5-6C13C2F1F0A4}" sibTransId="{3BB50079-F66F-47FD-9ACD-2D5609AE09AF}"/>
    <dgm:cxn modelId="{961D9F55-0E8B-4603-AE2D-A3B86BEF0572}" type="presOf" srcId="{8829B5CA-0047-48C8-8FD8-8C891F46C958}" destId="{BED1073D-D923-4260-8631-05EA386E8AC7}" srcOrd="0" destOrd="0" presId="urn:microsoft.com/office/officeart/2005/8/layout/orgChart1"/>
    <dgm:cxn modelId="{9855C477-A5F2-403A-BE9E-D658C0698151}" type="presParOf" srcId="{BCC9A526-7F35-4D4A-A677-04CAE0EF1873}" destId="{D942FE8F-F530-4A7F-84BA-3EF49D345EDF}" srcOrd="0" destOrd="0" presId="urn:microsoft.com/office/officeart/2005/8/layout/orgChart1"/>
    <dgm:cxn modelId="{F25B93DB-20C7-4D19-AFD5-521F4A947FB0}" type="presParOf" srcId="{D942FE8F-F530-4A7F-84BA-3EF49D345EDF}" destId="{9C55D004-63E4-4DBA-A17A-9F080256E66A}" srcOrd="0" destOrd="0" presId="urn:microsoft.com/office/officeart/2005/8/layout/orgChart1"/>
    <dgm:cxn modelId="{8D740E07-0EEF-472B-B6F8-193690E0B258}" type="presParOf" srcId="{9C55D004-63E4-4DBA-A17A-9F080256E66A}" destId="{3C5C0156-80B9-42D5-849F-EF1999C636B0}" srcOrd="0" destOrd="0" presId="urn:microsoft.com/office/officeart/2005/8/layout/orgChart1"/>
    <dgm:cxn modelId="{539C4EC6-A080-4B62-8F79-14CAEDD02D20}" type="presParOf" srcId="{9C55D004-63E4-4DBA-A17A-9F080256E66A}" destId="{4046850A-8BFD-4506-9C1E-9C6F1CE8DECF}" srcOrd="1" destOrd="0" presId="urn:microsoft.com/office/officeart/2005/8/layout/orgChart1"/>
    <dgm:cxn modelId="{A0E3A393-0C55-4C56-9510-CACAED6FBD4A}" type="presParOf" srcId="{D942FE8F-F530-4A7F-84BA-3EF49D345EDF}" destId="{933C508D-33C9-4523-804A-F345D7212FF7}" srcOrd="1" destOrd="0" presId="urn:microsoft.com/office/officeart/2005/8/layout/orgChart1"/>
    <dgm:cxn modelId="{E344D05D-2249-403E-A19D-AE349C5D14CE}" type="presParOf" srcId="{933C508D-33C9-4523-804A-F345D7212FF7}" destId="{17B7D470-A459-406E-8DB7-3ACB8EADE1C1}" srcOrd="0" destOrd="0" presId="urn:microsoft.com/office/officeart/2005/8/layout/orgChart1"/>
    <dgm:cxn modelId="{E25C1B5E-799D-4A41-A11F-B28E75352321}" type="presParOf" srcId="{933C508D-33C9-4523-804A-F345D7212FF7}" destId="{E1631ADA-4DE4-4E64-B2A8-6E7A303DFAE2}" srcOrd="1" destOrd="0" presId="urn:microsoft.com/office/officeart/2005/8/layout/orgChart1"/>
    <dgm:cxn modelId="{F4F93296-0C34-475B-BAF0-517758B4E444}" type="presParOf" srcId="{E1631ADA-4DE4-4E64-B2A8-6E7A303DFAE2}" destId="{1E2ADFEB-FD57-488D-8BD1-C0C87D9E9AC0}" srcOrd="0" destOrd="0" presId="urn:microsoft.com/office/officeart/2005/8/layout/orgChart1"/>
    <dgm:cxn modelId="{F5C760BB-95D2-4102-B4C0-A976D58ADE79}" type="presParOf" srcId="{1E2ADFEB-FD57-488D-8BD1-C0C87D9E9AC0}" destId="{BED1073D-D923-4260-8631-05EA386E8AC7}" srcOrd="0" destOrd="0" presId="urn:microsoft.com/office/officeart/2005/8/layout/orgChart1"/>
    <dgm:cxn modelId="{661C998E-3200-48CF-9708-5D47DCCD07DC}" type="presParOf" srcId="{1E2ADFEB-FD57-488D-8BD1-C0C87D9E9AC0}" destId="{3A605737-CE03-4CF4-A199-B8FEDF510602}" srcOrd="1" destOrd="0" presId="urn:microsoft.com/office/officeart/2005/8/layout/orgChart1"/>
    <dgm:cxn modelId="{DA83F53E-FE35-463B-B8C9-500DC6CB9239}" type="presParOf" srcId="{E1631ADA-4DE4-4E64-B2A8-6E7A303DFAE2}" destId="{E76214FC-1355-439C-AF18-84570B9F7107}" srcOrd="1" destOrd="0" presId="urn:microsoft.com/office/officeart/2005/8/layout/orgChart1"/>
    <dgm:cxn modelId="{BE68F77A-93A3-4494-9BFD-94ABA065B629}" type="presParOf" srcId="{E1631ADA-4DE4-4E64-B2A8-6E7A303DFAE2}" destId="{DB39865F-A250-4F57-8264-C02053225474}" srcOrd="2" destOrd="0" presId="urn:microsoft.com/office/officeart/2005/8/layout/orgChart1"/>
    <dgm:cxn modelId="{9CB42300-8576-414E-8788-1AACB098BBA0}" type="presParOf" srcId="{933C508D-33C9-4523-804A-F345D7212FF7}" destId="{2DB79DF6-8209-4A4D-9026-A752E64A5CD3}" srcOrd="2" destOrd="0" presId="urn:microsoft.com/office/officeart/2005/8/layout/orgChart1"/>
    <dgm:cxn modelId="{297A98DD-BBD5-4253-85A5-A917451F6CE7}" type="presParOf" srcId="{933C508D-33C9-4523-804A-F345D7212FF7}" destId="{1FA56470-2DA8-4B2E-8094-31099CC23FC9}" srcOrd="3" destOrd="0" presId="urn:microsoft.com/office/officeart/2005/8/layout/orgChart1"/>
    <dgm:cxn modelId="{B6CFD764-FF7A-4BB9-9B12-AB2E4E4872A0}" type="presParOf" srcId="{1FA56470-2DA8-4B2E-8094-31099CC23FC9}" destId="{D36A7D29-8938-46AB-844A-BE9CFC051F91}" srcOrd="0" destOrd="0" presId="urn:microsoft.com/office/officeart/2005/8/layout/orgChart1"/>
    <dgm:cxn modelId="{36980789-5E9B-4BDE-ACDF-BA2BE3750D11}" type="presParOf" srcId="{D36A7D29-8938-46AB-844A-BE9CFC051F91}" destId="{781A61A6-6EE5-4F9D-99A8-9648BB707902}" srcOrd="0" destOrd="0" presId="urn:microsoft.com/office/officeart/2005/8/layout/orgChart1"/>
    <dgm:cxn modelId="{C6139E76-9F07-440C-A3CA-26631E881136}" type="presParOf" srcId="{D36A7D29-8938-46AB-844A-BE9CFC051F91}" destId="{F17483DD-B793-459F-BC8F-CAF48E5F0E77}" srcOrd="1" destOrd="0" presId="urn:microsoft.com/office/officeart/2005/8/layout/orgChart1"/>
    <dgm:cxn modelId="{4629423F-5AF3-433F-9DD9-D68E74412730}" type="presParOf" srcId="{1FA56470-2DA8-4B2E-8094-31099CC23FC9}" destId="{D03619EA-1241-4E9D-9379-69901B9A38C9}" srcOrd="1" destOrd="0" presId="urn:microsoft.com/office/officeart/2005/8/layout/orgChart1"/>
    <dgm:cxn modelId="{A9B7468C-60BF-4730-890C-B1D024C67446}" type="presParOf" srcId="{1FA56470-2DA8-4B2E-8094-31099CC23FC9}" destId="{8B922548-963F-48E4-BEC0-1D2FA383C961}" srcOrd="2" destOrd="0" presId="urn:microsoft.com/office/officeart/2005/8/layout/orgChart1"/>
    <dgm:cxn modelId="{5128D691-AF66-4F97-9DEA-596EC5E839FC}" type="presParOf" srcId="{933C508D-33C9-4523-804A-F345D7212FF7}" destId="{D05A94F1-C308-47B7-B1FB-0B75070395F9}" srcOrd="4" destOrd="0" presId="urn:microsoft.com/office/officeart/2005/8/layout/orgChart1"/>
    <dgm:cxn modelId="{06C0204E-FBB5-4DE0-9DB9-37100BF90EF4}" type="presParOf" srcId="{933C508D-33C9-4523-804A-F345D7212FF7}" destId="{E89C513D-A73B-4310-A76E-D9ACB92152B5}" srcOrd="5" destOrd="0" presId="urn:microsoft.com/office/officeart/2005/8/layout/orgChart1"/>
    <dgm:cxn modelId="{190A5FF5-3F9C-4D4B-ADAC-70211F2B7D71}" type="presParOf" srcId="{E89C513D-A73B-4310-A76E-D9ACB92152B5}" destId="{6FF484E1-5264-4FF4-8766-571181FE8E20}" srcOrd="0" destOrd="0" presId="urn:microsoft.com/office/officeart/2005/8/layout/orgChart1"/>
    <dgm:cxn modelId="{A72CB48E-8157-4C44-B43F-A139AAE4C16A}" type="presParOf" srcId="{6FF484E1-5264-4FF4-8766-571181FE8E20}" destId="{CDB91C93-3984-4E06-A80B-F137C4F890C7}" srcOrd="0" destOrd="0" presId="urn:microsoft.com/office/officeart/2005/8/layout/orgChart1"/>
    <dgm:cxn modelId="{E6253E74-BFD7-4A49-9675-68F311CF249D}" type="presParOf" srcId="{6FF484E1-5264-4FF4-8766-571181FE8E20}" destId="{DA2ACA92-7DE0-44A7-B46B-8EF815A89615}" srcOrd="1" destOrd="0" presId="urn:microsoft.com/office/officeart/2005/8/layout/orgChart1"/>
    <dgm:cxn modelId="{205F7CE7-D72F-4AEE-8CB3-1B6DE9A7AAC0}" type="presParOf" srcId="{E89C513D-A73B-4310-A76E-D9ACB92152B5}" destId="{466F92C3-3BCF-45D7-8658-7B62EBAF5678}" srcOrd="1" destOrd="0" presId="urn:microsoft.com/office/officeart/2005/8/layout/orgChart1"/>
    <dgm:cxn modelId="{D2280831-E6A0-43BE-99EE-F9065456E5A4}" type="presParOf" srcId="{E89C513D-A73B-4310-A76E-D9ACB92152B5}" destId="{5F4E3695-8111-4738-9E48-7F33B700F36F}" srcOrd="2" destOrd="0" presId="urn:microsoft.com/office/officeart/2005/8/layout/orgChart1"/>
    <dgm:cxn modelId="{891A9089-D558-4AA1-B9AA-D46B22297C7F}" type="presParOf" srcId="{D942FE8F-F530-4A7F-84BA-3EF49D345EDF}" destId="{C5CE020D-5A5C-4E06-A3D2-D53F9BF1D93E}" srcOrd="2" destOrd="0" presId="urn:microsoft.com/office/officeart/2005/8/layout/orgChar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36CCB9D-49C2-448D-8960-6F6EC18A4DF9}" type="doc">
      <dgm:prSet loTypeId="urn:microsoft.com/office/officeart/2005/8/layout/radial6" loCatId="cycle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039F8E4-97BD-4385-85E7-A071C86BC4A0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2000" b="1" dirty="0" smtClean="0"/>
            <a:t>Основы управления процессом</a:t>
          </a:r>
          <a:endParaRPr lang="ru-RU" sz="2000" b="1" dirty="0"/>
        </a:p>
      </dgm:t>
    </dgm:pt>
    <dgm:pt modelId="{1D8753CD-AD04-4403-A1C8-3C7DA9DBB873}" type="parTrans" cxnId="{C9EE2343-8D51-4704-B0FB-A9C8CE6F37B2}">
      <dgm:prSet/>
      <dgm:spPr/>
      <dgm:t>
        <a:bodyPr/>
        <a:lstStyle/>
        <a:p>
          <a:endParaRPr lang="ru-RU"/>
        </a:p>
      </dgm:t>
    </dgm:pt>
    <dgm:pt modelId="{C2C0DA67-EEB0-4017-91A1-2E3E39D44399}" type="sibTrans" cxnId="{C9EE2343-8D51-4704-B0FB-A9C8CE6F37B2}">
      <dgm:prSet/>
      <dgm:spPr/>
      <dgm:t>
        <a:bodyPr/>
        <a:lstStyle/>
        <a:p>
          <a:endParaRPr lang="ru-RU"/>
        </a:p>
      </dgm:t>
    </dgm:pt>
    <dgm:pt modelId="{C776B363-223A-4077-B939-8E8DC841096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Определение желаемого  результата</a:t>
          </a:r>
          <a:endParaRPr lang="ru-RU" sz="1400" b="1" dirty="0">
            <a:solidFill>
              <a:schemeClr val="tx1"/>
            </a:solidFill>
          </a:endParaRPr>
        </a:p>
      </dgm:t>
    </dgm:pt>
    <dgm:pt modelId="{A76C669E-F296-4C6A-8E9D-054380AE32BA}" type="parTrans" cxnId="{DBCE95E4-9BFA-446F-A14D-83FB4230B52C}">
      <dgm:prSet/>
      <dgm:spPr/>
      <dgm:t>
        <a:bodyPr/>
        <a:lstStyle/>
        <a:p>
          <a:endParaRPr lang="ru-RU"/>
        </a:p>
      </dgm:t>
    </dgm:pt>
    <dgm:pt modelId="{60C1265C-3EA3-4B36-BFFB-3D22AA6777E7}" type="sibTrans" cxnId="{DBCE95E4-9BFA-446F-A14D-83FB4230B52C}">
      <dgm:prSet/>
      <dgm:spPr/>
      <dgm:t>
        <a:bodyPr/>
        <a:lstStyle/>
        <a:p>
          <a:endParaRPr lang="ru-RU"/>
        </a:p>
      </dgm:t>
    </dgm:pt>
    <dgm:pt modelId="{E7E3EF97-442E-4F1F-846D-F0FE927FCE0E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измерение «входа» и «выхода» процесса;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0013FF7-C2AA-4F74-A1DE-082345EDD4BE}" type="parTrans" cxnId="{F3B3F6A7-5381-4B13-83A4-FCE3951525C0}">
      <dgm:prSet/>
      <dgm:spPr/>
      <dgm:t>
        <a:bodyPr/>
        <a:lstStyle/>
        <a:p>
          <a:endParaRPr lang="ru-RU"/>
        </a:p>
      </dgm:t>
    </dgm:pt>
    <dgm:pt modelId="{DB9A3B17-88C0-41E4-9098-C1B002926BB2}" type="sibTrans" cxnId="{F3B3F6A7-5381-4B13-83A4-FCE3951525C0}">
      <dgm:prSet/>
      <dgm:spPr/>
      <dgm:t>
        <a:bodyPr/>
        <a:lstStyle/>
        <a:p>
          <a:endParaRPr lang="ru-RU"/>
        </a:p>
      </dgm:t>
    </dgm:pt>
    <dgm:pt modelId="{E00AAA6E-E9ED-4F4B-88F8-163125B2579E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Внимание на  этапах процесса, его ресурсах и  оценки</a:t>
          </a:r>
          <a:endParaRPr lang="ru-RU" sz="1600" b="1" dirty="0">
            <a:solidFill>
              <a:schemeClr val="tx1"/>
            </a:solidFill>
          </a:endParaRPr>
        </a:p>
      </dgm:t>
    </dgm:pt>
    <dgm:pt modelId="{BF0F45CC-5C56-4B48-8A91-4DF044620437}" type="parTrans" cxnId="{D570695D-DDD9-4350-921E-76D1ECCD8654}">
      <dgm:prSet/>
      <dgm:spPr/>
      <dgm:t>
        <a:bodyPr/>
        <a:lstStyle/>
        <a:p>
          <a:endParaRPr lang="ru-RU"/>
        </a:p>
      </dgm:t>
    </dgm:pt>
    <dgm:pt modelId="{C6092EFE-6209-46FA-89A7-6E1906A3A5B6}" type="sibTrans" cxnId="{D570695D-DDD9-4350-921E-76D1ECCD8654}">
      <dgm:prSet/>
      <dgm:spPr/>
      <dgm:t>
        <a:bodyPr/>
        <a:lstStyle/>
        <a:p>
          <a:endParaRPr lang="ru-RU"/>
        </a:p>
      </dgm:t>
    </dgm:pt>
    <dgm:pt modelId="{D1CB093D-3C6A-4D57-AB3A-FFA3570BAF1C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Внимание на процессе принятия решений</a:t>
          </a:r>
          <a:endParaRPr lang="ru-RU" sz="1600" b="1" dirty="0">
            <a:solidFill>
              <a:schemeClr val="tx1"/>
            </a:solidFill>
          </a:endParaRPr>
        </a:p>
      </dgm:t>
    </dgm:pt>
    <dgm:pt modelId="{EE331B85-6F2F-49E4-9632-ADAEAAD5A040}" type="parTrans" cxnId="{C2067E6C-E406-435B-AD8F-3359A0DCF873}">
      <dgm:prSet/>
      <dgm:spPr/>
      <dgm:t>
        <a:bodyPr/>
        <a:lstStyle/>
        <a:p>
          <a:endParaRPr lang="ru-RU"/>
        </a:p>
      </dgm:t>
    </dgm:pt>
    <dgm:pt modelId="{08EED614-05EF-4308-8E8C-D4DA08FBEAC5}" type="sibTrans" cxnId="{C2067E6C-E406-435B-AD8F-3359A0DCF873}">
      <dgm:prSet/>
      <dgm:spPr/>
      <dgm:t>
        <a:bodyPr/>
        <a:lstStyle/>
        <a:p>
          <a:endParaRPr lang="ru-RU"/>
        </a:p>
      </dgm:t>
    </dgm:pt>
    <dgm:pt modelId="{D59658E9-0CE9-43E4-8ED7-5BFE458F4B4A}">
      <dgm:prSet/>
      <dgm:spPr/>
      <dgm:t>
        <a:bodyPr/>
        <a:lstStyle/>
        <a:p>
          <a:endParaRPr lang="ru-RU" dirty="0"/>
        </a:p>
      </dgm:t>
    </dgm:pt>
    <dgm:pt modelId="{3F735612-8FAB-4675-8410-2CB9D70766B1}" type="parTrans" cxnId="{815A58F2-880D-468D-8872-B365A88707B9}">
      <dgm:prSet/>
      <dgm:spPr/>
      <dgm:t>
        <a:bodyPr/>
        <a:lstStyle/>
        <a:p>
          <a:endParaRPr lang="ru-RU"/>
        </a:p>
      </dgm:t>
    </dgm:pt>
    <dgm:pt modelId="{CB8C9E96-3E2D-4B29-94D0-9A60E87DACB8}" type="sibTrans" cxnId="{815A58F2-880D-468D-8872-B365A88707B9}">
      <dgm:prSet/>
      <dgm:spPr/>
      <dgm:t>
        <a:bodyPr/>
        <a:lstStyle/>
        <a:p>
          <a:endParaRPr lang="ru-RU"/>
        </a:p>
      </dgm:t>
    </dgm:pt>
    <dgm:pt modelId="{0167B22C-8C20-405B-90D2-B44F463D1E1F}">
      <dgm:prSet/>
      <dgm:spPr/>
      <dgm:t>
        <a:bodyPr/>
        <a:lstStyle/>
        <a:p>
          <a:endParaRPr lang="ru-RU" dirty="0"/>
        </a:p>
      </dgm:t>
    </dgm:pt>
    <dgm:pt modelId="{A14E32F5-11C9-4FBF-9ABD-5E9CC334C6E8}" type="parTrans" cxnId="{CEF275E4-2963-4567-B593-DBC79022DBE8}">
      <dgm:prSet/>
      <dgm:spPr/>
      <dgm:t>
        <a:bodyPr/>
        <a:lstStyle/>
        <a:p>
          <a:endParaRPr lang="ru-RU"/>
        </a:p>
      </dgm:t>
    </dgm:pt>
    <dgm:pt modelId="{C569BB3A-669D-46B0-927E-98207D32AD34}" type="sibTrans" cxnId="{CEF275E4-2963-4567-B593-DBC79022DBE8}">
      <dgm:prSet/>
      <dgm:spPr/>
      <dgm:t>
        <a:bodyPr/>
        <a:lstStyle/>
        <a:p>
          <a:endParaRPr lang="ru-RU"/>
        </a:p>
      </dgm:t>
    </dgm:pt>
    <dgm:pt modelId="{ABCFF2E6-376E-4097-88B0-54640A8CBBDE}">
      <dgm:prSet/>
      <dgm:spPr/>
      <dgm:t>
        <a:bodyPr/>
        <a:lstStyle/>
        <a:p>
          <a:endParaRPr lang="ru-RU" dirty="0"/>
        </a:p>
      </dgm:t>
    </dgm:pt>
    <dgm:pt modelId="{0ADED0CC-9839-4A86-8CFF-75EFCF5A9A54}" type="parTrans" cxnId="{F0C23C4C-72A6-4EEC-890B-D220E33ADA44}">
      <dgm:prSet/>
      <dgm:spPr/>
      <dgm:t>
        <a:bodyPr/>
        <a:lstStyle/>
        <a:p>
          <a:endParaRPr lang="ru-RU"/>
        </a:p>
      </dgm:t>
    </dgm:pt>
    <dgm:pt modelId="{58101696-0D87-453C-9B87-64F19C9ECF44}" type="sibTrans" cxnId="{F0C23C4C-72A6-4EEC-890B-D220E33ADA44}">
      <dgm:prSet/>
      <dgm:spPr/>
      <dgm:t>
        <a:bodyPr/>
        <a:lstStyle/>
        <a:p>
          <a:endParaRPr lang="ru-RU"/>
        </a:p>
      </dgm:t>
    </dgm:pt>
    <dgm:pt modelId="{25E1909A-A726-43B6-9F32-76C0EE4584FD}" type="pres">
      <dgm:prSet presAssocID="{236CCB9D-49C2-448D-8960-6F6EC18A4DF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8E9DA6-F23C-40BC-BC4B-D0793A387486}" type="pres">
      <dgm:prSet presAssocID="{0039F8E4-97BD-4385-85E7-A071C86BC4A0}" presName="centerShape" presStyleLbl="node0" presStyleIdx="0" presStyleCnt="1" custScaleX="113660"/>
      <dgm:spPr/>
      <dgm:t>
        <a:bodyPr/>
        <a:lstStyle/>
        <a:p>
          <a:endParaRPr lang="ru-RU"/>
        </a:p>
      </dgm:t>
    </dgm:pt>
    <dgm:pt modelId="{42D0EEAB-4CCE-4FA3-88E3-905D9AABE833}" type="pres">
      <dgm:prSet presAssocID="{C776B363-223A-4077-B939-8E8DC8410963}" presName="node" presStyleLbl="node1" presStyleIdx="0" presStyleCnt="7" custScaleX="127539" custRadScaleRad="100066" custRadScaleInc="-99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68C2DD-97F5-4DD5-A393-F12F90F8F1A0}" type="pres">
      <dgm:prSet presAssocID="{C776B363-223A-4077-B939-8E8DC8410963}" presName="dummy" presStyleCnt="0"/>
      <dgm:spPr/>
    </dgm:pt>
    <dgm:pt modelId="{79DF1E2C-0051-43A7-8EA1-EBF50B052F02}" type="pres">
      <dgm:prSet presAssocID="{60C1265C-3EA3-4B36-BFFB-3D22AA6777E7}" presName="sibTrans" presStyleLbl="sibTrans2D1" presStyleIdx="0" presStyleCnt="7"/>
      <dgm:spPr/>
      <dgm:t>
        <a:bodyPr/>
        <a:lstStyle/>
        <a:p>
          <a:endParaRPr lang="ru-RU"/>
        </a:p>
      </dgm:t>
    </dgm:pt>
    <dgm:pt modelId="{4F429AD5-8135-4691-B8D9-87ABE9DFCE06}" type="pres">
      <dgm:prSet presAssocID="{E7E3EF97-442E-4F1F-846D-F0FE927FCE0E}" presName="node" presStyleLbl="node1" presStyleIdx="1" presStyleCnt="7" custScaleX="1200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2145A2-1A16-461E-A377-B132782D5962}" type="pres">
      <dgm:prSet presAssocID="{E7E3EF97-442E-4F1F-846D-F0FE927FCE0E}" presName="dummy" presStyleCnt="0"/>
      <dgm:spPr/>
    </dgm:pt>
    <dgm:pt modelId="{46E1C28F-F85D-4BC4-BDD6-59DE59CD7715}" type="pres">
      <dgm:prSet presAssocID="{DB9A3B17-88C0-41E4-9098-C1B002926BB2}" presName="sibTrans" presStyleLbl="sibTrans2D1" presStyleIdx="1" presStyleCnt="7"/>
      <dgm:spPr/>
      <dgm:t>
        <a:bodyPr/>
        <a:lstStyle/>
        <a:p>
          <a:endParaRPr lang="ru-RU"/>
        </a:p>
      </dgm:t>
    </dgm:pt>
    <dgm:pt modelId="{13748697-1833-4962-B723-C8FF55BB3975}" type="pres">
      <dgm:prSet presAssocID="{D59658E9-0CE9-43E4-8ED7-5BFE458F4B4A}" presName="node" presStyleLbl="node1" presStyleIdx="2" presStyleCnt="7" custScaleX="1687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903F72-A4D6-4211-9F8E-8E2175BDEBEC}" type="pres">
      <dgm:prSet presAssocID="{D59658E9-0CE9-43E4-8ED7-5BFE458F4B4A}" presName="dummy" presStyleCnt="0"/>
      <dgm:spPr/>
    </dgm:pt>
    <dgm:pt modelId="{915D7637-9181-44AD-8112-799C2263A98D}" type="pres">
      <dgm:prSet presAssocID="{CB8C9E96-3E2D-4B29-94D0-9A60E87DACB8}" presName="sibTrans" presStyleLbl="sibTrans2D1" presStyleIdx="2" presStyleCnt="7"/>
      <dgm:spPr/>
      <dgm:t>
        <a:bodyPr/>
        <a:lstStyle/>
        <a:p>
          <a:endParaRPr lang="ru-RU"/>
        </a:p>
      </dgm:t>
    </dgm:pt>
    <dgm:pt modelId="{C1D85248-C6F9-4343-AD8C-CEB1BCCF1B09}" type="pres">
      <dgm:prSet presAssocID="{0167B22C-8C20-405B-90D2-B44F463D1E1F}" presName="node" presStyleLbl="node1" presStyleIdx="3" presStyleCnt="7" custScaleX="1578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AD78E4-91E6-4F0F-8722-B175689D37F6}" type="pres">
      <dgm:prSet presAssocID="{0167B22C-8C20-405B-90D2-B44F463D1E1F}" presName="dummy" presStyleCnt="0"/>
      <dgm:spPr/>
    </dgm:pt>
    <dgm:pt modelId="{162EFED6-E0F6-446A-A7F9-470F092D3045}" type="pres">
      <dgm:prSet presAssocID="{C569BB3A-669D-46B0-927E-98207D32AD34}" presName="sibTrans" presStyleLbl="sibTrans2D1" presStyleIdx="3" presStyleCnt="7"/>
      <dgm:spPr/>
      <dgm:t>
        <a:bodyPr/>
        <a:lstStyle/>
        <a:p>
          <a:endParaRPr lang="ru-RU"/>
        </a:p>
      </dgm:t>
    </dgm:pt>
    <dgm:pt modelId="{4F8C6EE2-5E55-42DA-878D-DBFF4C724E33}" type="pres">
      <dgm:prSet presAssocID="{ABCFF2E6-376E-4097-88B0-54640A8CBBDE}" presName="node" presStyleLbl="node1" presStyleIdx="4" presStyleCnt="7" custScaleX="167843" custRadScaleRad="103375" custRadScaleInc="181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23FF6F-9FD0-4B3E-88D2-2A877BC1BFE0}" type="pres">
      <dgm:prSet presAssocID="{ABCFF2E6-376E-4097-88B0-54640A8CBBDE}" presName="dummy" presStyleCnt="0"/>
      <dgm:spPr/>
    </dgm:pt>
    <dgm:pt modelId="{096FAC52-FF7F-43D7-A09C-4A0F38561624}" type="pres">
      <dgm:prSet presAssocID="{58101696-0D87-453C-9B87-64F19C9ECF44}" presName="sibTrans" presStyleLbl="sibTrans2D1" presStyleIdx="4" presStyleCnt="7"/>
      <dgm:spPr/>
      <dgm:t>
        <a:bodyPr/>
        <a:lstStyle/>
        <a:p>
          <a:endParaRPr lang="ru-RU"/>
        </a:p>
      </dgm:t>
    </dgm:pt>
    <dgm:pt modelId="{20CA56F4-B06A-4585-85AA-32826C16F504}" type="pres">
      <dgm:prSet presAssocID="{E00AAA6E-E9ED-4F4B-88F8-163125B2579E}" presName="node" presStyleLbl="node1" presStyleIdx="5" presStyleCnt="7" custScaleX="1854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49B2A0-2DAA-4A55-851E-110A7A85EA30}" type="pres">
      <dgm:prSet presAssocID="{E00AAA6E-E9ED-4F4B-88F8-163125B2579E}" presName="dummy" presStyleCnt="0"/>
      <dgm:spPr/>
    </dgm:pt>
    <dgm:pt modelId="{681A371F-CB51-4AEB-956A-8CF961F4F243}" type="pres">
      <dgm:prSet presAssocID="{C6092EFE-6209-46FA-89A7-6E1906A3A5B6}" presName="sibTrans" presStyleLbl="sibTrans2D1" presStyleIdx="5" presStyleCnt="7"/>
      <dgm:spPr/>
      <dgm:t>
        <a:bodyPr/>
        <a:lstStyle/>
        <a:p>
          <a:endParaRPr lang="ru-RU"/>
        </a:p>
      </dgm:t>
    </dgm:pt>
    <dgm:pt modelId="{D4FD7342-16D8-45B4-80AA-AFACEA31DD55}" type="pres">
      <dgm:prSet presAssocID="{D1CB093D-3C6A-4D57-AB3A-FFA3570BAF1C}" presName="node" presStyleLbl="node1" presStyleIdx="6" presStyleCnt="7" custScaleX="1344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3C65DF-BAB3-4755-A5DA-04F11B4AEC3D}" type="pres">
      <dgm:prSet presAssocID="{D1CB093D-3C6A-4D57-AB3A-FFA3570BAF1C}" presName="dummy" presStyleCnt="0"/>
      <dgm:spPr/>
    </dgm:pt>
    <dgm:pt modelId="{E63DBA92-9A3C-409D-916A-59A304FDAF86}" type="pres">
      <dgm:prSet presAssocID="{08EED614-05EF-4308-8E8C-D4DA08FBEAC5}" presName="sibTrans" presStyleLbl="sibTrans2D1" presStyleIdx="6" presStyleCnt="7"/>
      <dgm:spPr/>
      <dgm:t>
        <a:bodyPr/>
        <a:lstStyle/>
        <a:p>
          <a:endParaRPr lang="ru-RU"/>
        </a:p>
      </dgm:t>
    </dgm:pt>
  </dgm:ptLst>
  <dgm:cxnLst>
    <dgm:cxn modelId="{C8796B73-E344-4E8E-A1C2-50F19B534443}" type="presOf" srcId="{08EED614-05EF-4308-8E8C-D4DA08FBEAC5}" destId="{E63DBA92-9A3C-409D-916A-59A304FDAF86}" srcOrd="0" destOrd="0" presId="urn:microsoft.com/office/officeart/2005/8/layout/radial6"/>
    <dgm:cxn modelId="{C9EE2343-8D51-4704-B0FB-A9C8CE6F37B2}" srcId="{236CCB9D-49C2-448D-8960-6F6EC18A4DF9}" destId="{0039F8E4-97BD-4385-85E7-A071C86BC4A0}" srcOrd="0" destOrd="0" parTransId="{1D8753CD-AD04-4403-A1C8-3C7DA9DBB873}" sibTransId="{C2C0DA67-EEB0-4017-91A1-2E3E39D44399}"/>
    <dgm:cxn modelId="{3AD3433E-AC29-487C-87A5-D95BB6A7C73E}" type="presOf" srcId="{CB8C9E96-3E2D-4B29-94D0-9A60E87DACB8}" destId="{915D7637-9181-44AD-8112-799C2263A98D}" srcOrd="0" destOrd="0" presId="urn:microsoft.com/office/officeart/2005/8/layout/radial6"/>
    <dgm:cxn modelId="{D570695D-DDD9-4350-921E-76D1ECCD8654}" srcId="{0039F8E4-97BD-4385-85E7-A071C86BC4A0}" destId="{E00AAA6E-E9ED-4F4B-88F8-163125B2579E}" srcOrd="5" destOrd="0" parTransId="{BF0F45CC-5C56-4B48-8A91-4DF044620437}" sibTransId="{C6092EFE-6209-46FA-89A7-6E1906A3A5B6}"/>
    <dgm:cxn modelId="{06501942-77AE-432C-98CF-A08C7E83135E}" type="presOf" srcId="{E7E3EF97-442E-4F1F-846D-F0FE927FCE0E}" destId="{4F429AD5-8135-4691-B8D9-87ABE9DFCE06}" srcOrd="0" destOrd="0" presId="urn:microsoft.com/office/officeart/2005/8/layout/radial6"/>
    <dgm:cxn modelId="{F42CE9C6-7C2F-4081-8EDA-91A358C0703C}" type="presOf" srcId="{ABCFF2E6-376E-4097-88B0-54640A8CBBDE}" destId="{4F8C6EE2-5E55-42DA-878D-DBFF4C724E33}" srcOrd="0" destOrd="0" presId="urn:microsoft.com/office/officeart/2005/8/layout/radial6"/>
    <dgm:cxn modelId="{815A58F2-880D-468D-8872-B365A88707B9}" srcId="{0039F8E4-97BD-4385-85E7-A071C86BC4A0}" destId="{D59658E9-0CE9-43E4-8ED7-5BFE458F4B4A}" srcOrd="2" destOrd="0" parTransId="{3F735612-8FAB-4675-8410-2CB9D70766B1}" sibTransId="{CB8C9E96-3E2D-4B29-94D0-9A60E87DACB8}"/>
    <dgm:cxn modelId="{7E338CBB-7B8C-4FF8-A887-FCC41107D03D}" type="presOf" srcId="{58101696-0D87-453C-9B87-64F19C9ECF44}" destId="{096FAC52-FF7F-43D7-A09C-4A0F38561624}" srcOrd="0" destOrd="0" presId="urn:microsoft.com/office/officeart/2005/8/layout/radial6"/>
    <dgm:cxn modelId="{02B98618-320C-4DC9-8294-BC31372AFA4D}" type="presOf" srcId="{E00AAA6E-E9ED-4F4B-88F8-163125B2579E}" destId="{20CA56F4-B06A-4585-85AA-32826C16F504}" srcOrd="0" destOrd="0" presId="urn:microsoft.com/office/officeart/2005/8/layout/radial6"/>
    <dgm:cxn modelId="{F0C23C4C-72A6-4EEC-890B-D220E33ADA44}" srcId="{0039F8E4-97BD-4385-85E7-A071C86BC4A0}" destId="{ABCFF2E6-376E-4097-88B0-54640A8CBBDE}" srcOrd="4" destOrd="0" parTransId="{0ADED0CC-9839-4A86-8CFF-75EFCF5A9A54}" sibTransId="{58101696-0D87-453C-9B87-64F19C9ECF44}"/>
    <dgm:cxn modelId="{F212EBE9-1160-41CC-A354-96DC90E47E4B}" type="presOf" srcId="{60C1265C-3EA3-4B36-BFFB-3D22AA6777E7}" destId="{79DF1E2C-0051-43A7-8EA1-EBF50B052F02}" srcOrd="0" destOrd="0" presId="urn:microsoft.com/office/officeart/2005/8/layout/radial6"/>
    <dgm:cxn modelId="{F3B3F6A7-5381-4B13-83A4-FCE3951525C0}" srcId="{0039F8E4-97BD-4385-85E7-A071C86BC4A0}" destId="{E7E3EF97-442E-4F1F-846D-F0FE927FCE0E}" srcOrd="1" destOrd="0" parTransId="{30013FF7-C2AA-4F74-A1DE-082345EDD4BE}" sibTransId="{DB9A3B17-88C0-41E4-9098-C1B002926BB2}"/>
    <dgm:cxn modelId="{3FCCF730-3FD3-463E-85DF-931F75EE3263}" type="presOf" srcId="{236CCB9D-49C2-448D-8960-6F6EC18A4DF9}" destId="{25E1909A-A726-43B6-9F32-76C0EE4584FD}" srcOrd="0" destOrd="0" presId="urn:microsoft.com/office/officeart/2005/8/layout/radial6"/>
    <dgm:cxn modelId="{4B4A86D3-DC76-4309-A6EC-F05BEAA2D76C}" type="presOf" srcId="{0039F8E4-97BD-4385-85E7-A071C86BC4A0}" destId="{978E9DA6-F23C-40BC-BC4B-D0793A387486}" srcOrd="0" destOrd="0" presId="urn:microsoft.com/office/officeart/2005/8/layout/radial6"/>
    <dgm:cxn modelId="{C2067E6C-E406-435B-AD8F-3359A0DCF873}" srcId="{0039F8E4-97BD-4385-85E7-A071C86BC4A0}" destId="{D1CB093D-3C6A-4D57-AB3A-FFA3570BAF1C}" srcOrd="6" destOrd="0" parTransId="{EE331B85-6F2F-49E4-9632-ADAEAAD5A040}" sibTransId="{08EED614-05EF-4308-8E8C-D4DA08FBEAC5}"/>
    <dgm:cxn modelId="{CEF275E4-2963-4567-B593-DBC79022DBE8}" srcId="{0039F8E4-97BD-4385-85E7-A071C86BC4A0}" destId="{0167B22C-8C20-405B-90D2-B44F463D1E1F}" srcOrd="3" destOrd="0" parTransId="{A14E32F5-11C9-4FBF-9ABD-5E9CC334C6E8}" sibTransId="{C569BB3A-669D-46B0-927E-98207D32AD34}"/>
    <dgm:cxn modelId="{DEDB85B9-22E0-4927-8C48-4D2DB20EA650}" type="presOf" srcId="{C776B363-223A-4077-B939-8E8DC8410963}" destId="{42D0EEAB-4CCE-4FA3-88E3-905D9AABE833}" srcOrd="0" destOrd="0" presId="urn:microsoft.com/office/officeart/2005/8/layout/radial6"/>
    <dgm:cxn modelId="{DBCE95E4-9BFA-446F-A14D-83FB4230B52C}" srcId="{0039F8E4-97BD-4385-85E7-A071C86BC4A0}" destId="{C776B363-223A-4077-B939-8E8DC8410963}" srcOrd="0" destOrd="0" parTransId="{A76C669E-F296-4C6A-8E9D-054380AE32BA}" sibTransId="{60C1265C-3EA3-4B36-BFFB-3D22AA6777E7}"/>
    <dgm:cxn modelId="{60D88E76-63B4-42D7-8015-0492E281C6DC}" type="presOf" srcId="{D1CB093D-3C6A-4D57-AB3A-FFA3570BAF1C}" destId="{D4FD7342-16D8-45B4-80AA-AFACEA31DD55}" srcOrd="0" destOrd="0" presId="urn:microsoft.com/office/officeart/2005/8/layout/radial6"/>
    <dgm:cxn modelId="{4C9E3175-BA17-4BD2-B803-EC28C40C3D58}" type="presOf" srcId="{0167B22C-8C20-405B-90D2-B44F463D1E1F}" destId="{C1D85248-C6F9-4343-AD8C-CEB1BCCF1B09}" srcOrd="0" destOrd="0" presId="urn:microsoft.com/office/officeart/2005/8/layout/radial6"/>
    <dgm:cxn modelId="{2B41F5EE-BDAD-45D6-B838-A1FC7736EC37}" type="presOf" srcId="{D59658E9-0CE9-43E4-8ED7-5BFE458F4B4A}" destId="{13748697-1833-4962-B723-C8FF55BB3975}" srcOrd="0" destOrd="0" presId="urn:microsoft.com/office/officeart/2005/8/layout/radial6"/>
    <dgm:cxn modelId="{EB1AE950-8D92-448F-997A-1971FC3787F0}" type="presOf" srcId="{DB9A3B17-88C0-41E4-9098-C1B002926BB2}" destId="{46E1C28F-F85D-4BC4-BDD6-59DE59CD7715}" srcOrd="0" destOrd="0" presId="urn:microsoft.com/office/officeart/2005/8/layout/radial6"/>
    <dgm:cxn modelId="{BFF74556-1DC1-4929-891B-FBA218A9A52D}" type="presOf" srcId="{C569BB3A-669D-46B0-927E-98207D32AD34}" destId="{162EFED6-E0F6-446A-A7F9-470F092D3045}" srcOrd="0" destOrd="0" presId="urn:microsoft.com/office/officeart/2005/8/layout/radial6"/>
    <dgm:cxn modelId="{A6B45FCC-9270-4F38-A432-3F4680F67690}" type="presOf" srcId="{C6092EFE-6209-46FA-89A7-6E1906A3A5B6}" destId="{681A371F-CB51-4AEB-956A-8CF961F4F243}" srcOrd="0" destOrd="0" presId="urn:microsoft.com/office/officeart/2005/8/layout/radial6"/>
    <dgm:cxn modelId="{38C6AE8A-4665-4952-8BA1-BA371B2E73D3}" type="presParOf" srcId="{25E1909A-A726-43B6-9F32-76C0EE4584FD}" destId="{978E9DA6-F23C-40BC-BC4B-D0793A387486}" srcOrd="0" destOrd="0" presId="urn:microsoft.com/office/officeart/2005/8/layout/radial6"/>
    <dgm:cxn modelId="{816DF9A7-A448-44C6-A36C-F1EB7B4F102E}" type="presParOf" srcId="{25E1909A-A726-43B6-9F32-76C0EE4584FD}" destId="{42D0EEAB-4CCE-4FA3-88E3-905D9AABE833}" srcOrd="1" destOrd="0" presId="urn:microsoft.com/office/officeart/2005/8/layout/radial6"/>
    <dgm:cxn modelId="{934C22BF-BBF2-450F-AE59-410D9FCB380F}" type="presParOf" srcId="{25E1909A-A726-43B6-9F32-76C0EE4584FD}" destId="{CC68C2DD-97F5-4DD5-A393-F12F90F8F1A0}" srcOrd="2" destOrd="0" presId="urn:microsoft.com/office/officeart/2005/8/layout/radial6"/>
    <dgm:cxn modelId="{34DD8237-9E22-4535-863E-8996DE6DBE6F}" type="presParOf" srcId="{25E1909A-A726-43B6-9F32-76C0EE4584FD}" destId="{79DF1E2C-0051-43A7-8EA1-EBF50B052F02}" srcOrd="3" destOrd="0" presId="urn:microsoft.com/office/officeart/2005/8/layout/radial6"/>
    <dgm:cxn modelId="{DF397174-E0E3-40A5-AEEC-31B58E900E60}" type="presParOf" srcId="{25E1909A-A726-43B6-9F32-76C0EE4584FD}" destId="{4F429AD5-8135-4691-B8D9-87ABE9DFCE06}" srcOrd="4" destOrd="0" presId="urn:microsoft.com/office/officeart/2005/8/layout/radial6"/>
    <dgm:cxn modelId="{6E3452FE-913D-40B9-9C69-49DED23194DF}" type="presParOf" srcId="{25E1909A-A726-43B6-9F32-76C0EE4584FD}" destId="{0E2145A2-1A16-461E-A377-B132782D5962}" srcOrd="5" destOrd="0" presId="urn:microsoft.com/office/officeart/2005/8/layout/radial6"/>
    <dgm:cxn modelId="{FE3D5516-91B4-42CF-B255-B1942E834A6E}" type="presParOf" srcId="{25E1909A-A726-43B6-9F32-76C0EE4584FD}" destId="{46E1C28F-F85D-4BC4-BDD6-59DE59CD7715}" srcOrd="6" destOrd="0" presId="urn:microsoft.com/office/officeart/2005/8/layout/radial6"/>
    <dgm:cxn modelId="{E8697D48-1786-4BDB-A216-392E94629923}" type="presParOf" srcId="{25E1909A-A726-43B6-9F32-76C0EE4584FD}" destId="{13748697-1833-4962-B723-C8FF55BB3975}" srcOrd="7" destOrd="0" presId="urn:microsoft.com/office/officeart/2005/8/layout/radial6"/>
    <dgm:cxn modelId="{2DACF1C9-66C4-4D78-9ADC-1EBF1CBFC777}" type="presParOf" srcId="{25E1909A-A726-43B6-9F32-76C0EE4584FD}" destId="{07903F72-A4D6-4211-9F8E-8E2175BDEBEC}" srcOrd="8" destOrd="0" presId="urn:microsoft.com/office/officeart/2005/8/layout/radial6"/>
    <dgm:cxn modelId="{D80A94F1-1495-4DDB-A60B-D7B7D2ED55AF}" type="presParOf" srcId="{25E1909A-A726-43B6-9F32-76C0EE4584FD}" destId="{915D7637-9181-44AD-8112-799C2263A98D}" srcOrd="9" destOrd="0" presId="urn:microsoft.com/office/officeart/2005/8/layout/radial6"/>
    <dgm:cxn modelId="{A97EB1D0-CFE6-461A-8CCA-E5407CB736DB}" type="presParOf" srcId="{25E1909A-A726-43B6-9F32-76C0EE4584FD}" destId="{C1D85248-C6F9-4343-AD8C-CEB1BCCF1B09}" srcOrd="10" destOrd="0" presId="urn:microsoft.com/office/officeart/2005/8/layout/radial6"/>
    <dgm:cxn modelId="{7AC20C7C-C930-44F3-A4EB-CDA2D9B9795E}" type="presParOf" srcId="{25E1909A-A726-43B6-9F32-76C0EE4584FD}" destId="{CAAD78E4-91E6-4F0F-8722-B175689D37F6}" srcOrd="11" destOrd="0" presId="urn:microsoft.com/office/officeart/2005/8/layout/radial6"/>
    <dgm:cxn modelId="{7473CBA5-6520-4406-BCC5-D9F8AC6D039C}" type="presParOf" srcId="{25E1909A-A726-43B6-9F32-76C0EE4584FD}" destId="{162EFED6-E0F6-446A-A7F9-470F092D3045}" srcOrd="12" destOrd="0" presId="urn:microsoft.com/office/officeart/2005/8/layout/radial6"/>
    <dgm:cxn modelId="{5AD365AD-DD87-4BBC-95E4-F46895B70504}" type="presParOf" srcId="{25E1909A-A726-43B6-9F32-76C0EE4584FD}" destId="{4F8C6EE2-5E55-42DA-878D-DBFF4C724E33}" srcOrd="13" destOrd="0" presId="urn:microsoft.com/office/officeart/2005/8/layout/radial6"/>
    <dgm:cxn modelId="{4C7F25EA-4B55-4BB7-9D3A-28BC93D8F545}" type="presParOf" srcId="{25E1909A-A726-43B6-9F32-76C0EE4584FD}" destId="{0423FF6F-9FD0-4B3E-88D2-2A877BC1BFE0}" srcOrd="14" destOrd="0" presId="urn:microsoft.com/office/officeart/2005/8/layout/radial6"/>
    <dgm:cxn modelId="{E4FB3781-8255-41C4-89BC-139183BFF107}" type="presParOf" srcId="{25E1909A-A726-43B6-9F32-76C0EE4584FD}" destId="{096FAC52-FF7F-43D7-A09C-4A0F38561624}" srcOrd="15" destOrd="0" presId="urn:microsoft.com/office/officeart/2005/8/layout/radial6"/>
    <dgm:cxn modelId="{FF10A695-ED9B-46F6-A1F5-623AF9529FF6}" type="presParOf" srcId="{25E1909A-A726-43B6-9F32-76C0EE4584FD}" destId="{20CA56F4-B06A-4585-85AA-32826C16F504}" srcOrd="16" destOrd="0" presId="urn:microsoft.com/office/officeart/2005/8/layout/radial6"/>
    <dgm:cxn modelId="{88A90E3D-C65E-4696-B3E0-603F44BB24AE}" type="presParOf" srcId="{25E1909A-A726-43B6-9F32-76C0EE4584FD}" destId="{2F49B2A0-2DAA-4A55-851E-110A7A85EA30}" srcOrd="17" destOrd="0" presId="urn:microsoft.com/office/officeart/2005/8/layout/radial6"/>
    <dgm:cxn modelId="{034FC28F-5D9D-43CB-BF85-64EF552593AF}" type="presParOf" srcId="{25E1909A-A726-43B6-9F32-76C0EE4584FD}" destId="{681A371F-CB51-4AEB-956A-8CF961F4F243}" srcOrd="18" destOrd="0" presId="urn:microsoft.com/office/officeart/2005/8/layout/radial6"/>
    <dgm:cxn modelId="{F0E27217-06DB-48BC-8949-BA3E0C739BE7}" type="presParOf" srcId="{25E1909A-A726-43B6-9F32-76C0EE4584FD}" destId="{D4FD7342-16D8-45B4-80AA-AFACEA31DD55}" srcOrd="19" destOrd="0" presId="urn:microsoft.com/office/officeart/2005/8/layout/radial6"/>
    <dgm:cxn modelId="{E88BD4E5-B442-465C-8C0C-C33D40CFEA62}" type="presParOf" srcId="{25E1909A-A726-43B6-9F32-76C0EE4584FD}" destId="{233C65DF-BAB3-4755-A5DA-04F11B4AEC3D}" srcOrd="20" destOrd="0" presId="urn:microsoft.com/office/officeart/2005/8/layout/radial6"/>
    <dgm:cxn modelId="{31A3755C-BA87-40E6-8811-BFED457A4F42}" type="presParOf" srcId="{25E1909A-A726-43B6-9F32-76C0EE4584FD}" destId="{E63DBA92-9A3C-409D-916A-59A304FDAF86}" srcOrd="21" destOrd="0" presId="urn:microsoft.com/office/officeart/2005/8/layout/radial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2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3008"/>
          </a:xfr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F7C2AEF2-8F7D-4A85-AD5D-B9A7EC04564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38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3550A59E-AFF1-49D4-A5D9-3827261DEE54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3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EF2-8F7D-4A85-AD5D-B9A7EC04564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0A59E-AFF1-49D4-A5D9-3827261D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EF2-8F7D-4A85-AD5D-B9A7EC04564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0A59E-AFF1-49D4-A5D9-3827261D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EF2-8F7D-4A85-AD5D-B9A7EC04564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0A59E-AFF1-49D4-A5D9-3827261D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EF2-8F7D-4A85-AD5D-B9A7EC04564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0A59E-AFF1-49D4-A5D9-3827261D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EF2-8F7D-4A85-AD5D-B9A7EC04564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0A59E-AFF1-49D4-A5D9-3827261D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EF2-8F7D-4A85-AD5D-B9A7EC04564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0A59E-AFF1-49D4-A5D9-3827261D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EF2-8F7D-4A85-AD5D-B9A7EC04564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0A59E-AFF1-49D4-A5D9-3827261D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EF2-8F7D-4A85-AD5D-B9A7EC04564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0A59E-AFF1-49D4-A5D9-3827261D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EF2-8F7D-4A85-AD5D-B9A7EC04564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0A59E-AFF1-49D4-A5D9-3827261D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EF2-8F7D-4A85-AD5D-B9A7EC04564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0A59E-AFF1-49D4-A5D9-3827261D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4" cstate="print"/>
          <a:srcRect l="2920" t="16669" r="3650"/>
          <a:stretch>
            <a:fillRect/>
          </a:stretch>
        </p:blipFill>
        <p:spPr bwMode="auto">
          <a:xfrm>
            <a:off x="0" y="0"/>
            <a:ext cx="9144000" cy="1428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5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pic>
        <p:nvPicPr>
          <p:cNvPr id="14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6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8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71612"/>
            <a:ext cx="8229600" cy="4554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AEF2-8F7D-4A85-AD5D-B9A7EC04564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0A59E-AFF1-49D4-A5D9-3827261D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http://www.regcon.ru/jo/images/stories/guru/deming.jpg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1556792"/>
            <a:ext cx="7786742" cy="2515150"/>
          </a:xfrm>
        </p:spPr>
        <p:txBody>
          <a:bodyPr>
            <a:noAutofit/>
          </a:bodyPr>
          <a:lstStyle/>
          <a:p>
            <a:r>
              <a:rPr lang="ru-RU" sz="4400" dirty="0" smtClean="0"/>
              <a:t>Управление качеством образования – приоритетное направление в работе  школ</a:t>
            </a:r>
            <a:r>
              <a:rPr lang="ru-RU" sz="4000" dirty="0" smtClean="0"/>
              <a:t>ы</a:t>
            </a:r>
          </a:p>
          <a:p>
            <a:r>
              <a:rPr lang="ru-RU" sz="2400" dirty="0" smtClean="0"/>
              <a:t>  </a:t>
            </a:r>
          </a:p>
          <a:p>
            <a:endParaRPr lang="ru-RU" sz="2400" dirty="0" smtClean="0"/>
          </a:p>
          <a:p>
            <a:r>
              <a:rPr lang="ru-RU" sz="2400" dirty="0" smtClean="0"/>
              <a:t>Заместитель директора по УВР</a:t>
            </a:r>
          </a:p>
          <a:p>
            <a:r>
              <a:rPr lang="ru-RU" sz="2400" dirty="0" smtClean="0"/>
              <a:t>   МБОУСОШ №31</a:t>
            </a:r>
          </a:p>
          <a:p>
            <a:r>
              <a:rPr lang="ru-RU" sz="2400" dirty="0" smtClean="0"/>
              <a:t>Устименко Ольга Владимировна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0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Основной смысл содержания понятия «качество образования» можно отразить при помощи следующей схемы.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428596" y="1397000"/>
          <a:ext cx="8072494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357298"/>
            <a:ext cx="8066117" cy="4357717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Понимание того, </a:t>
            </a:r>
            <a:r>
              <a:rPr lang="ru-RU" u="sng" dirty="0" smtClean="0">
                <a:solidFill>
                  <a:srgbClr val="002060"/>
                </a:solidFill>
              </a:rPr>
              <a:t>что такое</a:t>
            </a:r>
            <a:r>
              <a:rPr lang="ru-RU" dirty="0" smtClean="0">
                <a:solidFill>
                  <a:srgbClr val="002060"/>
                </a:solidFill>
              </a:rPr>
              <a:t> качество образования, позволяет определить необходимые элементы </a:t>
            </a:r>
            <a:r>
              <a:rPr lang="ru-RU" u="sng" dirty="0" smtClean="0">
                <a:solidFill>
                  <a:srgbClr val="002060"/>
                </a:solidFill>
              </a:rPr>
              <a:t>системы управления качеством образования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содержание образования в соответствии с социальным заказом (образовательная программа, </a:t>
            </a:r>
            <a:r>
              <a:rPr lang="ru-RU" dirty="0" err="1" smtClean="0">
                <a:solidFill>
                  <a:srgbClr val="002060"/>
                </a:solidFill>
              </a:rPr>
              <a:t>компетентностная</a:t>
            </a:r>
            <a:r>
              <a:rPr lang="ru-RU" dirty="0" smtClean="0">
                <a:solidFill>
                  <a:srgbClr val="002060"/>
                </a:solidFill>
              </a:rPr>
              <a:t> модель выпускника);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новые методы обучения;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совершенствование педагогического мастерства;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внутренняя и внешняя экспертиза;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мониторинг условий и результатов.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57158" y="285728"/>
          <a:ext cx="828680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55" name="TextBox 2"/>
          <p:cNvSpPr txBox="1">
            <a:spLocks noChangeArrowheads="1"/>
          </p:cNvSpPr>
          <p:nvPr/>
        </p:nvSpPr>
        <p:spPr bwMode="auto">
          <a:xfrm>
            <a:off x="2214563" y="642938"/>
            <a:ext cx="4429125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latin typeface="Calibri" pitchFamily="34" charset="0"/>
              </a:rPr>
              <a:t>Управление качеством образования</a:t>
            </a:r>
          </a:p>
          <a:p>
            <a:r>
              <a:rPr lang="ru-RU" sz="1400" b="1" dirty="0">
                <a:latin typeface="Calibri" pitchFamily="34" charset="0"/>
              </a:rPr>
              <a:t> </a:t>
            </a:r>
            <a:r>
              <a:rPr lang="ru-RU" sz="1600" b="1" dirty="0">
                <a:latin typeface="Calibri" pitchFamily="34" charset="0"/>
              </a:rPr>
              <a:t>— </a:t>
            </a:r>
            <a:r>
              <a:rPr lang="ru-RU" b="1" dirty="0">
                <a:latin typeface="Calibri" pitchFamily="34" charset="0"/>
              </a:rPr>
              <a:t>это управление качеством образовательного</a:t>
            </a:r>
          </a:p>
          <a:p>
            <a:r>
              <a:rPr lang="ru-RU" b="1" dirty="0">
                <a:latin typeface="Calibri" pitchFamily="34" charset="0"/>
              </a:rPr>
              <a:t> процесса и других видов деятельности, </a:t>
            </a:r>
          </a:p>
          <a:p>
            <a:r>
              <a:rPr lang="ru-RU" b="1" dirty="0">
                <a:latin typeface="Calibri" pitchFamily="34" charset="0"/>
              </a:rPr>
              <a:t>обеспечивающих формирование </a:t>
            </a:r>
          </a:p>
          <a:p>
            <a:r>
              <a:rPr lang="ru-RU" b="1" i="1" dirty="0">
                <a:latin typeface="Calibri" pitchFamily="34" charset="0"/>
              </a:rPr>
              <a:t>компетенций</a:t>
            </a:r>
            <a:r>
              <a:rPr lang="ru-RU" b="1" dirty="0">
                <a:latin typeface="Calibri" pitchFamily="34" charset="0"/>
              </a:rPr>
              <a:t> обучаемых и выпускников школы</a:t>
            </a:r>
            <a:r>
              <a:rPr lang="ru-RU" sz="1600" b="1" dirty="0">
                <a:latin typeface="Calibri" pitchFamily="34" charset="0"/>
              </a:rPr>
              <a:t>.</a:t>
            </a:r>
            <a:endParaRPr lang="ru-RU" sz="1600" dirty="0">
              <a:latin typeface="Calibri" pitchFamily="34" charset="0"/>
            </a:endParaRPr>
          </a:p>
          <a:p>
            <a:endParaRPr lang="ru-RU" sz="1400" dirty="0">
              <a:latin typeface="Calibri" pitchFamily="34" charset="0"/>
            </a:endParaRPr>
          </a:p>
        </p:txBody>
      </p:sp>
      <p:sp>
        <p:nvSpPr>
          <p:cNvPr id="4" name="Выгнутая влево стрелка 3"/>
          <p:cNvSpPr/>
          <p:nvPr/>
        </p:nvSpPr>
        <p:spPr>
          <a:xfrm>
            <a:off x="285720" y="1285860"/>
            <a:ext cx="1571625" cy="2286000"/>
          </a:xfrm>
          <a:prstGeom prst="curvedRightArrow">
            <a:avLst>
              <a:gd name="adj1" fmla="val 23818"/>
              <a:gd name="adj2" fmla="val 50000"/>
              <a:gd name="adj3" fmla="val 25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chemeClr val="tx1"/>
                </a:solidFill>
              </a:rPr>
              <a:t>Управление педагогическим процессом</a:t>
            </a:r>
          </a:p>
        </p:txBody>
      </p:sp>
      <p:sp>
        <p:nvSpPr>
          <p:cNvPr id="5" name="Выгнутая вправо стрелка 4"/>
          <p:cNvSpPr/>
          <p:nvPr/>
        </p:nvSpPr>
        <p:spPr>
          <a:xfrm>
            <a:off x="7000892" y="1071546"/>
            <a:ext cx="1357312" cy="2428875"/>
          </a:xfrm>
          <a:prstGeom prst="curved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3558" name="TextBox 5"/>
          <p:cNvSpPr txBox="1">
            <a:spLocks noChangeArrowheads="1"/>
          </p:cNvSpPr>
          <p:nvPr/>
        </p:nvSpPr>
        <p:spPr bwMode="auto">
          <a:xfrm>
            <a:off x="6929454" y="1928802"/>
            <a:ext cx="12915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i="1" dirty="0">
                <a:latin typeface="Calibri" pitchFamily="34" charset="0"/>
              </a:rPr>
              <a:t>Управление </a:t>
            </a:r>
          </a:p>
          <a:p>
            <a:r>
              <a:rPr lang="ru-RU" sz="1600" b="1" i="1" dirty="0">
                <a:latin typeface="Calibri" pitchFamily="34" charset="0"/>
              </a:rPr>
              <a:t>ресурсами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71670" y="6215082"/>
            <a:ext cx="5572164" cy="500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Мониторинг, измерение, контроль</a:t>
            </a:r>
          </a:p>
        </p:txBody>
      </p:sp>
      <p:sp>
        <p:nvSpPr>
          <p:cNvPr id="8" name="Стрелка вниз 7"/>
          <p:cNvSpPr/>
          <p:nvPr/>
        </p:nvSpPr>
        <p:spPr>
          <a:xfrm rot="19539812">
            <a:off x="4360350" y="5829266"/>
            <a:ext cx="257557" cy="342318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607850">
            <a:off x="5358858" y="5752260"/>
            <a:ext cx="256359" cy="382595"/>
          </a:xfrm>
          <a:prstGeom prst="downArrow">
            <a:avLst>
              <a:gd name="adj1" fmla="val 50000"/>
              <a:gd name="adj2" fmla="val 6028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7BFD94-9970-4711-8DA8-0426CA25B956}" type="slidenum">
              <a:rPr lang="ru-RU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52C7F-A469-4B76-A972-DEFF12D7750F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00063" y="214313"/>
            <a:ext cx="8358187" cy="1285875"/>
          </a:xfrm>
          <a:prstGeom prst="roundRect">
            <a:avLst>
              <a:gd name="adj" fmla="val 47778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</a:rPr>
              <a:t>Качество образования</a:t>
            </a:r>
            <a:r>
              <a:rPr lang="ru-RU" sz="3200" dirty="0">
                <a:solidFill>
                  <a:schemeClr val="tx1"/>
                </a:solidFill>
              </a:rPr>
              <a:t>- </a:t>
            </a:r>
            <a:r>
              <a:rPr lang="ru-RU" b="1" i="1" dirty="0">
                <a:solidFill>
                  <a:schemeClr val="tx1"/>
                </a:solidFill>
              </a:rPr>
              <a:t>характеристика системы образования, отражающая </a:t>
            </a:r>
            <a:r>
              <a:rPr lang="ru-RU" i="1" dirty="0">
                <a:solidFill>
                  <a:schemeClr val="tx1"/>
                </a:solidFill>
              </a:rPr>
              <a:t>степень соответствия реальных достигаемых образовательных результатов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i="1" dirty="0">
                <a:solidFill>
                  <a:schemeClr val="tx1"/>
                </a:solidFill>
              </a:rPr>
              <a:t>государственным образовательным стандартам,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i="1" dirty="0">
                <a:solidFill>
                  <a:schemeClr val="tx1"/>
                </a:solidFill>
              </a:rPr>
              <a:t>социальным и личностным ожиданиям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0" y="1785938"/>
            <a:ext cx="3286118" cy="185737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ru-RU" sz="1400" b="1" dirty="0">
              <a:solidFill>
                <a:srgbClr val="CC33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</a:rPr>
              <a:t>Качество образовательного процесса: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</a:rPr>
              <a:t>содержание учебного материала, уровень реализации программ, учебная деятельность учеников, охват доп.обр., </a:t>
            </a:r>
            <a:r>
              <a:rPr lang="ru-RU" sz="1600" spc="-150" dirty="0">
                <a:solidFill>
                  <a:srgbClr val="002060"/>
                </a:solidFill>
                <a:latin typeface="Times New Roman" pitchFamily="18" charset="0"/>
              </a:rPr>
              <a:t>качество  используемых   технологий,   качество  подготовки   кадров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500812" y="3571875"/>
            <a:ext cx="2500343" cy="1928813"/>
          </a:xfrm>
          <a:prstGeom prst="roundRect">
            <a:avLst>
              <a:gd name="adj" fmla="val 629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rgbClr val="002060"/>
              </a:solidFill>
              <a:latin typeface="Times New Roman" pitchFamily="18" charset="0"/>
            </a:endParaRPr>
          </a:p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</a:rPr>
              <a:t>Образовательные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</a:rPr>
              <a:t>результаты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</a:rPr>
              <a:t>: 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</a:rPr>
              <a:t>уровень </a:t>
            </a:r>
            <a:r>
              <a:rPr lang="ru-RU" sz="1400" dirty="0" err="1" smtClean="0">
                <a:solidFill>
                  <a:srgbClr val="002060"/>
                </a:solidFill>
                <a:latin typeface="Times New Roman" pitchFamily="18" charset="0"/>
              </a:rPr>
              <a:t>обученности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</a:rPr>
              <a:t>, 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</a:rPr>
              <a:t>сформированности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</a:rPr>
              <a:t>общеучебных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</a:rPr>
              <a:t> умений и навыков, 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</a:rPr>
              <a:t>воспитанности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</a:rPr>
              <a:t>, развития личности, социальной адаптации  </a:t>
            </a:r>
          </a:p>
          <a:p>
            <a:pPr algn="ctr">
              <a:defRPr/>
            </a:pP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286125" y="2928938"/>
            <a:ext cx="642938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214688" y="3214688"/>
            <a:ext cx="500062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000375" y="3429000"/>
            <a:ext cx="500063" cy="357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000625" y="4286250"/>
            <a:ext cx="785813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643438" y="4357688"/>
            <a:ext cx="1143000" cy="785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Схема 13"/>
          <p:cNvGraphicFramePr/>
          <p:nvPr/>
        </p:nvGraphicFramePr>
        <p:xfrm>
          <a:off x="1500166" y="1857364"/>
          <a:ext cx="6096000" cy="3317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Стрелка вправо 14"/>
          <p:cNvSpPr/>
          <p:nvPr/>
        </p:nvSpPr>
        <p:spPr>
          <a:xfrm rot="21017621">
            <a:off x="1835150" y="3300413"/>
            <a:ext cx="1744663" cy="13081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/>
              <a:t>Качество управления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85750" y="5572125"/>
            <a:ext cx="8501063" cy="11430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600" b="1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Освоение содержания образования есть освоения структурных элементов: </a:t>
            </a:r>
            <a:r>
              <a:rPr lang="ru-RU" sz="1400" i="1" dirty="0">
                <a:solidFill>
                  <a:schemeClr val="tx1"/>
                </a:solidFill>
                <a:cs typeface="Arial" charset="0"/>
              </a:rPr>
              <a:t>опыт познавательной деятельности (знания), опыт способов деятельности (действие по образцу), опыт творческой деятельности (принимать решения в проблемных ситуациях),  опыт эмоционально-ценностных отношений (личностные ориентации). </a:t>
            </a:r>
            <a:r>
              <a:rPr lang="ru-RU" sz="1600" b="1" i="1" dirty="0">
                <a:solidFill>
                  <a:schemeClr val="tx1"/>
                </a:solidFill>
                <a:cs typeface="Arial" charset="0"/>
              </a:rPr>
              <a:t>Освоение всех типов опыта – освоение компетентностей</a:t>
            </a:r>
            <a:endParaRPr lang="ru-RU" sz="1600" b="1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endParaRPr lang="ru-RU" sz="1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071538" y="1500174"/>
          <a:ext cx="7429552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0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Чтобы проанализировать вопрос об условиях управления качеством образования, необходимо, прежде всего, рассмотреть сам управляемый объект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57158" y="214290"/>
          <a:ext cx="8429684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214422"/>
            <a:ext cx="7772400" cy="1362075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>I</a:t>
            </a:r>
            <a:r>
              <a:rPr lang="ru-RU" dirty="0" smtClean="0"/>
              <a:t>. Кадровая и методическая обеспеченность школы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9" y="2786057"/>
            <a:ext cx="7929617" cy="3714777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В современных условиях на первом месте по степени важности для руководителя стоит кадровое обеспечение школы. Качество образования невозможно без качества преподавания. Для этого необходимо создать благоприятный микроклимат в трудовом коллективе, постоянно мотивировать учителя к профессиональному росту и внедрению инновационных технологий в учебный процесс.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sz="1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428736"/>
            <a:ext cx="7772400" cy="1362075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>II</a:t>
            </a:r>
            <a:r>
              <a:rPr lang="ru-RU" dirty="0" smtClean="0"/>
              <a:t>. Ресурсы сохранения и поддержания здоровья детей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2714621"/>
            <a:ext cx="8501122" cy="342902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 Важна сфера деятельности директора школы по созданию ресурсов сохранения и поддержания здоровья детей, т.к. именно здоровый ребенок – хороший ученик, он хорошо учится, радуется жизни, обладает высокой работоспособностью и огромным творческим потенциалом.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В связи с внедрением новых технологий обучения, проблема здоровья обучающихся становится приоритетной, приобретает особую важность в том, чтобы каждый ученик стал способным реализовать себя всюду, т.е. быть конкурентоспособным и здоровым.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7772400" cy="1362075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>III</a:t>
            </a:r>
            <a:r>
              <a:rPr lang="ru-RU" dirty="0" smtClean="0"/>
              <a:t>. Материально-технические ресурсы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2000240"/>
            <a:ext cx="8143932" cy="442915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 Для успешной организации образовательного процесса в школе руководителю необходимо создать достойную материально-техническую базу. Оснащённость школы современной компьютерной сетью с выходом в Интернет, оборудование компьютерного класса и других учебных кабинетов школы с учетом санитарно-гигиенических норм, требований техники безопасности и противопожарных норм, режим функционирования столовой, соответствие мебели и посуды санитарно-гигиеническим и эстетическим нормам, возрастным особенностям детей – помогают создать условия в школе для творческого саморазвития личности, сохранить и поддержать здоровье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14422"/>
            <a:ext cx="7772400" cy="1362075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Требования к материально-техническому оснащению учебного процесса диктуют необходимость создания условий, обеспечивающих: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3236931"/>
          </a:xfrm>
        </p:spPr>
        <p:txBody>
          <a:bodyPr>
            <a:normAutofit fontScale="92500" lnSpcReduction="10000"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2060"/>
                </a:solidFill>
              </a:rPr>
              <a:t>получение </a:t>
            </a:r>
            <a:r>
              <a:rPr lang="ru-RU" sz="2600" dirty="0" smtClean="0">
                <a:solidFill>
                  <a:srgbClr val="002060"/>
                </a:solidFill>
              </a:rPr>
              <a:t>информации различными способами; </a:t>
            </a:r>
          </a:p>
          <a:p>
            <a:pPr lvl="0"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2060"/>
                </a:solidFill>
              </a:rPr>
              <a:t>проведение экспериментов, в том числе с использованием учебного лабораторного оборудования, вещественных и виртуально-наглядных моделей и коллекций; </a:t>
            </a:r>
          </a:p>
          <a:p>
            <a:pPr lvl="0"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2060"/>
                </a:solidFill>
              </a:rPr>
              <a:t>обработку материалов и информации с использованием технологических инструментов; </a:t>
            </a:r>
          </a:p>
          <a:p>
            <a:pPr lvl="0"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2060"/>
                </a:solidFill>
              </a:rPr>
              <a:t>управление учебным процессом.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Качество 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7298"/>
            <a:ext cx="8043890" cy="457200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sz="3700" dirty="0" smtClean="0"/>
              <a:t>  Трудно </a:t>
            </a:r>
            <a:r>
              <a:rPr lang="ru-RU" sz="3700" dirty="0" smtClean="0"/>
              <a:t>себе представить более актуальную и сложную проблему в истории развития экономики любого государства, чем проблему </a:t>
            </a:r>
            <a:r>
              <a:rPr lang="ru-RU" sz="3700" u="sng" dirty="0" smtClean="0"/>
              <a:t>обеспечения и оценки качества</a:t>
            </a:r>
            <a:r>
              <a:rPr lang="ru-RU" sz="3700" dirty="0" smtClean="0"/>
              <a:t> в различных сферах производства и предоставления услуг, в том числе и образовательных.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8137555" cy="4143404"/>
          </a:xfrm>
        </p:spPr>
        <p:txBody>
          <a:bodyPr>
            <a:norm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Качество результатов –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социальная  зрелость выпускника, его готовность к жизненному самоопределению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Качество цели –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0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целостное и устойчивое развитие человека как условие его духовности и совершенства</a:t>
            </a:r>
            <a:endParaRPr lang="ru-RU" sz="3200" b="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428736"/>
            <a:ext cx="8358246" cy="4572031"/>
          </a:xfrm>
        </p:spPr>
        <p:txBody>
          <a:bodyPr>
            <a:normAutofit fontScale="92500" lnSpcReduction="20000"/>
          </a:bodyPr>
          <a:lstStyle/>
          <a:p>
            <a:r>
              <a:rPr lang="ru-RU" sz="3000" dirty="0" smtClean="0">
                <a:solidFill>
                  <a:srgbClr val="FF0000"/>
                </a:solidFill>
              </a:rPr>
              <a:t>От качества поставленной цели</a:t>
            </a:r>
            <a:r>
              <a:rPr lang="ru-RU" sz="2600" dirty="0" smtClean="0">
                <a:solidFill>
                  <a:srgbClr val="002060"/>
                </a:solidFill>
              </a:rPr>
              <a:t>, зависит успех всего образовательного процесса. Целью и результатом качества образования в школе должно стать целостное развитие растущего человека, его готовность к самоопределению, саморазвитию и творчеству, к самоорганизации своей жизни.</a:t>
            </a:r>
            <a:br>
              <a:rPr lang="ru-RU" sz="2600" dirty="0" smtClean="0">
                <a:solidFill>
                  <a:srgbClr val="002060"/>
                </a:solidFill>
              </a:rPr>
            </a:br>
            <a:r>
              <a:rPr lang="ru-RU" sz="2600" dirty="0" smtClean="0">
                <a:solidFill>
                  <a:srgbClr val="002060"/>
                </a:solidFill>
              </a:rPr>
              <a:t>Директор школы, как правило, </a:t>
            </a:r>
            <a:r>
              <a:rPr lang="ru-RU" sz="2600" dirty="0" err="1" smtClean="0">
                <a:solidFill>
                  <a:srgbClr val="002060"/>
                </a:solidFill>
              </a:rPr>
              <a:t>рефлексирующий</a:t>
            </a:r>
            <a:r>
              <a:rPr lang="ru-RU" sz="2600" dirty="0" smtClean="0">
                <a:solidFill>
                  <a:srgbClr val="002060"/>
                </a:solidFill>
              </a:rPr>
              <a:t> цели и способы действия, умеющий предвидеть результаты своих действий и действий школьного коллектива должен грамотно направлять школьный коллектив на достижение цели по улучшению качества образования, опираясь на запросы учеников, родительского сообщества и создать в школе условия для воспитания человека современно образованного.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500174"/>
            <a:ext cx="8858280" cy="4929222"/>
          </a:xfrm>
        </p:spPr>
        <p:txBody>
          <a:bodyPr>
            <a:normAutofit/>
          </a:bodyPr>
          <a:lstStyle/>
          <a:p>
            <a:pPr algn="ctr"/>
            <a:r>
              <a:rPr lang="ru-RU" sz="3000" dirty="0" smtClean="0">
                <a:solidFill>
                  <a:srgbClr val="FF0000"/>
                </a:solidFill>
              </a:rPr>
              <a:t>Качество образования</a:t>
            </a:r>
            <a:r>
              <a:rPr lang="ru-RU" sz="3000" dirty="0" smtClean="0">
                <a:solidFill>
                  <a:srgbClr val="002060"/>
                </a:solidFill>
              </a:rPr>
              <a:t>    </a:t>
            </a:r>
          </a:p>
          <a:p>
            <a:pPr algn="ctr"/>
            <a:r>
              <a:rPr lang="ru-RU" sz="3000" dirty="0" smtClean="0">
                <a:solidFill>
                  <a:srgbClr val="002060"/>
                </a:solidFill>
              </a:rPr>
              <a:t>зависит от </a:t>
            </a:r>
            <a:r>
              <a:rPr lang="ru-RU" sz="3000" dirty="0" err="1" smtClean="0">
                <a:solidFill>
                  <a:srgbClr val="002060"/>
                </a:solidFill>
              </a:rPr>
              <a:t>ресурсообеспеченности</a:t>
            </a:r>
            <a:r>
              <a:rPr lang="ru-RU" sz="3000" dirty="0" smtClean="0">
                <a:solidFill>
                  <a:srgbClr val="002060"/>
                </a:solidFill>
              </a:rPr>
              <a:t> </a:t>
            </a:r>
          </a:p>
          <a:p>
            <a:pPr algn="ctr"/>
            <a:r>
              <a:rPr lang="ru-RU" sz="3000" dirty="0" smtClean="0">
                <a:solidFill>
                  <a:srgbClr val="002060"/>
                </a:solidFill>
              </a:rPr>
              <a:t>образовательного учреждения – это, прежде всего, правильная кадровая политика руководителя образовательного учреждения, а так же его деятельность по сохранению и поддержанию здоровья детей, важным является и создание материально-технической базы школы.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428736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</a:t>
            </a:r>
            <a:r>
              <a:rPr lang="ru-RU" dirty="0" smtClean="0"/>
              <a:t>.  БЛОК – КАЧЕСТВО ОСНОВНЫХ ВИДОВ ДЕЯТЕЛЬНОСТИ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42976" y="3000372"/>
            <a:ext cx="6715172" cy="2571768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I</a:t>
            </a:r>
            <a:r>
              <a:rPr lang="ru-RU" sz="3200" dirty="0" smtClean="0">
                <a:solidFill>
                  <a:srgbClr val="002060"/>
                </a:solidFill>
              </a:rPr>
              <a:t>.  Качество управления 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II</a:t>
            </a:r>
            <a:r>
              <a:rPr lang="ru-RU" sz="3200" dirty="0" smtClean="0">
                <a:solidFill>
                  <a:srgbClr val="002060"/>
                </a:solidFill>
              </a:rPr>
              <a:t>. Качество педагога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III</a:t>
            </a:r>
            <a:r>
              <a:rPr lang="ru-RU" sz="3200" dirty="0" smtClean="0">
                <a:solidFill>
                  <a:srgbClr val="002060"/>
                </a:solidFill>
              </a:rPr>
              <a:t>. Качество педагогической деятельности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IV</a:t>
            </a:r>
            <a:r>
              <a:rPr lang="ru-RU" sz="3200" dirty="0" smtClean="0">
                <a:solidFill>
                  <a:srgbClr val="002060"/>
                </a:solidFill>
              </a:rPr>
              <a:t>. Качество ученика</a:t>
            </a:r>
          </a:p>
          <a:p>
            <a:endParaRPr lang="ru-RU" dirty="0" smtClean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514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II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514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Качество педагога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000514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Деятельность: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solidFill>
                  <a:srgbClr val="000514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Самообразовательно-творческая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0514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деятельность;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0514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Научно-методическая работа;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Качество управления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857365"/>
            <a:ext cx="7994679" cy="254953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Процесс управления: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Создание нормативной базы УВП в школе.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Программа развития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285860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ru-RU" u="sng" dirty="0" smtClean="0"/>
              <a:t>Первый вид</a:t>
            </a:r>
            <a:r>
              <a:rPr lang="ru-RU" dirty="0" smtClean="0"/>
              <a:t> деятельности. Качество управления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3236931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Процесс управления в школе организуется директором на основе нормативно-правовых документов, регламентирующих организационную, образовательную и воспитательную деятельность. Создание нормативных документов, программы развития школы, годового и ежедневного планирования – это всё компетенция руководителя образовательного учреждения.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428625" y="5000625"/>
            <a:ext cx="778668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140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2800" b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Управлять можно тем объектом, который имеет целенаправленный процессуальный характер.</a:t>
            </a:r>
            <a:endParaRPr lang="ru-RU" sz="2800" b="1">
              <a:solidFill>
                <a:srgbClr val="C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25603" name="Picture 16" descr="http://www.vglta.vrn.ru/FreePages/IchUKO/Im/UK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63" y="357188"/>
            <a:ext cx="4429125" cy="141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 4"/>
          <p:cNvSpPr/>
          <p:nvPr/>
        </p:nvSpPr>
        <p:spPr>
          <a:xfrm>
            <a:off x="1714480" y="2214554"/>
            <a:ext cx="5500726" cy="857256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является объектом управления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429520" y="2214554"/>
            <a:ext cx="53732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42976" y="3857628"/>
            <a:ext cx="5735237" cy="95410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система </a:t>
            </a:r>
            <a:r>
              <a:rPr lang="ru-RU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качества  СК, процессы обеспечения качества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214813" y="3214688"/>
            <a:ext cx="428625" cy="64293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педагога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928803"/>
            <a:ext cx="7994679" cy="247809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Деятельность:</a:t>
            </a:r>
          </a:p>
          <a:p>
            <a:pPr algn="ctr"/>
            <a:r>
              <a:rPr lang="ru-RU" sz="3200" dirty="0" err="1" smtClean="0">
                <a:solidFill>
                  <a:srgbClr val="002060"/>
                </a:solidFill>
              </a:rPr>
              <a:t>Самообразовательно-творческая</a:t>
            </a:r>
            <a:r>
              <a:rPr lang="ru-RU" sz="3200" dirty="0" smtClean="0">
                <a:solidFill>
                  <a:srgbClr val="002060"/>
                </a:solidFill>
              </a:rPr>
              <a:t> деятельность.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Научно-методическая работа.</a:t>
            </a:r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ru-RU" u="sng" dirty="0" smtClean="0"/>
              <a:t>Второй вид</a:t>
            </a:r>
            <a:r>
              <a:rPr lang="ru-RU" dirty="0" smtClean="0"/>
              <a:t> деятельности. Качество педагога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2357430"/>
            <a:ext cx="8058152" cy="4071966"/>
          </a:xfrm>
        </p:spPr>
        <p:txBody>
          <a:bodyPr>
            <a:normAutofit fontScale="92500"/>
          </a:bodyPr>
          <a:lstStyle/>
          <a:p>
            <a:r>
              <a:rPr lang="ru-RU" sz="2300" dirty="0" smtClean="0">
                <a:solidFill>
                  <a:srgbClr val="002060"/>
                </a:solidFill>
              </a:rPr>
              <a:t>В школе через систему мероприятий по достижению целей организуется </a:t>
            </a:r>
            <a:r>
              <a:rPr lang="ru-RU" sz="2300" dirty="0" err="1" smtClean="0">
                <a:solidFill>
                  <a:srgbClr val="002060"/>
                </a:solidFill>
              </a:rPr>
              <a:t>самообразовательно-творческая</a:t>
            </a:r>
            <a:r>
              <a:rPr lang="ru-RU" sz="2300" dirty="0" smtClean="0">
                <a:solidFill>
                  <a:srgbClr val="002060"/>
                </a:solidFill>
              </a:rPr>
              <a:t> деятельность педагогов. Важную роль в профессиональном становлении педагога играют правильно спланированные и хорошо организованные мероприятия по достижению целей.</a:t>
            </a:r>
            <a:br>
              <a:rPr lang="ru-RU" sz="2300" dirty="0" smtClean="0">
                <a:solidFill>
                  <a:srgbClr val="002060"/>
                </a:solidFill>
              </a:rPr>
            </a:br>
            <a:r>
              <a:rPr lang="ru-RU" sz="2300" dirty="0" smtClean="0">
                <a:solidFill>
                  <a:srgbClr val="002060"/>
                </a:solidFill>
              </a:rPr>
              <a:t>Это важнейшее звено системы непрерывного образования педагогического коллектива. Для повышения профессионального роста учителя используются следующие формы: самообразование, курсы повышения квалификации, заочное обучение, постоянно действующие семинары, педсоветы, работа в методических объединениях.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Качество педагогической деятельности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928803"/>
            <a:ext cx="7772400" cy="2478098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Учебно-воспитательный процесс: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Учебная деятельность.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Внеклассная работа.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Воспитательная работа.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714348" y="1785926"/>
            <a:ext cx="8072494" cy="421484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главная задача российской образовательной политики -  "обеспечение современного качества образования на основе сохранения его фундаментальности и соответствия актуальным и перспективным потребностям личности, общества и государства". </a:t>
            </a:r>
            <a:br>
              <a:rPr lang="ru-RU" sz="3200" dirty="0" smtClean="0"/>
            </a:br>
            <a:r>
              <a:rPr lang="ru-RU" sz="3200" dirty="0" smtClean="0"/>
              <a:t>                                            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</a:rPr>
              <a:t>Концепция модернизации</a:t>
            </a:r>
            <a:br>
              <a:rPr lang="ru-RU" sz="22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</a:rPr>
              <a:t>                                                                российского образования </a:t>
            </a:r>
            <a:br>
              <a:rPr lang="ru-RU" sz="22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214422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ru-RU" u="sng" dirty="0" smtClean="0"/>
              <a:t>Третий вид</a:t>
            </a:r>
            <a:r>
              <a:rPr lang="ru-RU" dirty="0" smtClean="0"/>
              <a:t> деятельности. Качество педагогической деятельности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2906713"/>
            <a:ext cx="7994679" cy="2736865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Качество педагогической деятельности определяется хорошей организацией учебно-воспитательного процесса: учебной деятельностью, внеклассной и воспитательной работой.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ученика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1643050"/>
            <a:ext cx="7929618" cy="292895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Накопление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статистической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информационной базы: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-Уровень образования.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-Уровень воспитания.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-Состояние физического здоровья.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-Уровень социального.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214422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ru-RU" u="sng" dirty="0" smtClean="0">
                <a:solidFill>
                  <a:srgbClr val="FF0000"/>
                </a:solidFill>
              </a:rPr>
              <a:t>Четвёртый вид</a:t>
            </a:r>
            <a:br>
              <a:rPr lang="ru-RU" u="sng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 деятельности. Качество ученика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3594121"/>
          </a:xfrm>
        </p:spPr>
        <p:txBody>
          <a:bodyPr>
            <a:normAutofit/>
          </a:bodyPr>
          <a:lstStyle/>
          <a:p>
            <a:r>
              <a:rPr lang="ru-RU" sz="2600" dirty="0" smtClean="0">
                <a:solidFill>
                  <a:srgbClr val="002060"/>
                </a:solidFill>
              </a:rPr>
              <a:t>Качество ученика руководитель школы может определить через накопление </a:t>
            </a:r>
            <a:r>
              <a:rPr lang="ru-RU" sz="2600" i="1" dirty="0" smtClean="0">
                <a:solidFill>
                  <a:srgbClr val="002060"/>
                </a:solidFill>
              </a:rPr>
              <a:t>статистической информационной базы и управление качеством:</a:t>
            </a:r>
            <a:endParaRPr lang="ru-RU" sz="2600" dirty="0" smtClean="0">
              <a:solidFill>
                <a:srgbClr val="00206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2060"/>
                </a:solidFill>
              </a:rPr>
              <a:t>Уровень образования</a:t>
            </a:r>
          </a:p>
          <a:p>
            <a:pPr lvl="0"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2060"/>
                </a:solidFill>
              </a:rPr>
              <a:t>Уровень воспитания</a:t>
            </a:r>
          </a:p>
          <a:p>
            <a:pPr lvl="0"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2060"/>
                </a:solidFill>
              </a:rPr>
              <a:t>Состояние физического здоровья</a:t>
            </a:r>
          </a:p>
          <a:p>
            <a:pPr lvl="0"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2060"/>
                </a:solidFill>
              </a:rPr>
              <a:t>Уровень социального благополучия семей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142984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II</a:t>
            </a:r>
            <a:r>
              <a:rPr lang="ru-RU" dirty="0" smtClean="0"/>
              <a:t>. БЛОК –  КАЧЕСТВО РЕЗУЛЬТАТОВ ДЕЯТЕЛЬНОСТИ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3429000"/>
            <a:ext cx="8066117" cy="3071834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i="1" dirty="0" smtClean="0">
                <a:solidFill>
                  <a:srgbClr val="002060"/>
                </a:solidFill>
              </a:rPr>
              <a:t> Уровень квалификации (аттестация, рейтинг)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i="1" dirty="0" smtClean="0">
                <a:solidFill>
                  <a:srgbClr val="002060"/>
                </a:solidFill>
              </a:rPr>
              <a:t>Мониторинг качества управления УВП в школе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i="1" dirty="0" smtClean="0">
                <a:solidFill>
                  <a:srgbClr val="002060"/>
                </a:solidFill>
              </a:rPr>
              <a:t>Мониторинг учебно-воспитательного процесса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i="1" dirty="0" smtClean="0">
                <a:solidFill>
                  <a:srgbClr val="002060"/>
                </a:solidFill>
              </a:rPr>
              <a:t> Мониторинг образовательной подготовки учащихся.</a:t>
            </a:r>
            <a:endParaRPr lang="ru-RU" sz="2800" dirty="0" smtClean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5786" y="1785926"/>
            <a:ext cx="8001056" cy="4572032"/>
          </a:xfrm>
        </p:spPr>
        <p:txBody>
          <a:bodyPr>
            <a:normAutofit fontScale="92500" lnSpcReduction="10000"/>
          </a:bodyPr>
          <a:lstStyle/>
          <a:p>
            <a:r>
              <a:rPr lang="ru-RU" sz="2600" dirty="0" smtClean="0">
                <a:solidFill>
                  <a:srgbClr val="002060"/>
                </a:solidFill>
              </a:rPr>
              <a:t>Центральное место в процессе определения результатов принадлежит руководителю школы, которому приходится сталкиваться с возрастающей сложностью новых задач и нести все большую ответственность за принятые решения и конечные результаты. </a:t>
            </a:r>
            <a:br>
              <a:rPr lang="ru-RU" sz="2600" dirty="0" smtClean="0">
                <a:solidFill>
                  <a:srgbClr val="002060"/>
                </a:solidFill>
              </a:rPr>
            </a:br>
            <a:r>
              <a:rPr lang="ru-RU" sz="2600" dirty="0" smtClean="0">
                <a:solidFill>
                  <a:srgbClr val="002060"/>
                </a:solidFill>
              </a:rPr>
              <a:t>Итак, чтобы грамотно и оперативно управлять качеством образования, необходимо владеть точной информацией о деятельности школы. Для этого внедрена система педагогического мониторинга в управление школой. Фундаментальной основой механизма управления качеством образования выступает </a:t>
            </a:r>
            <a:r>
              <a:rPr lang="ru-RU" sz="2600" dirty="0" err="1" smtClean="0">
                <a:solidFill>
                  <a:srgbClr val="002060"/>
                </a:solidFill>
              </a:rPr>
              <a:t>психолого-педагогичекий</a:t>
            </a:r>
            <a:r>
              <a:rPr lang="ru-RU" sz="2600" dirty="0" smtClean="0">
                <a:solidFill>
                  <a:srgbClr val="002060"/>
                </a:solidFill>
              </a:rPr>
              <a:t>, медицинский и социальный мониторинг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357299"/>
            <a:ext cx="8358246" cy="107157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Мониторинговые исследования осуществляются с учетом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2643182"/>
            <a:ext cx="8286808" cy="3071833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</a:rPr>
              <a:t>основных циклов функционирования школы (триместр, полугодие, учебный год);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</a:rPr>
              <a:t> внедренческих циклов,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</a:rPr>
              <a:t>жизненных циклов образовательных концепций и программ;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</a:rPr>
              <a:t>основных этапов школьного образования (начальная, основная, средняя школа).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357298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>В мониторинговом исследовании используются разные способы и каналы получения информации для проведения оценивания и диагностики</a:t>
            </a:r>
            <a:br>
              <a:rPr lang="ru-RU" sz="2200" dirty="0" smtClean="0"/>
            </a:br>
            <a:r>
              <a:rPr lang="ru-RU" sz="2200" dirty="0" smtClean="0"/>
              <a:t> качества образования: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2928934"/>
            <a:ext cx="8072494" cy="3143272"/>
          </a:xfrm>
        </p:spPr>
        <p:txBody>
          <a:bodyPr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анализ статистических данных;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анкетирование;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экспертное оценивание;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err="1" smtClean="0">
                <a:solidFill>
                  <a:srgbClr val="002060"/>
                </a:solidFill>
              </a:rPr>
              <a:t>контент-анализ</a:t>
            </a:r>
            <a:r>
              <a:rPr lang="ru-RU" sz="2400" dirty="0" smtClean="0">
                <a:solidFill>
                  <a:srgbClr val="002060"/>
                </a:solidFill>
              </a:rPr>
              <a:t> документов;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err="1" smtClean="0">
                <a:solidFill>
                  <a:srgbClr val="002060"/>
                </a:solidFill>
              </a:rPr>
              <a:t>квалиметрические</a:t>
            </a:r>
            <a:r>
              <a:rPr lang="ru-RU" sz="2400" dirty="0" smtClean="0">
                <a:solidFill>
                  <a:srgbClr val="002060"/>
                </a:solidFill>
              </a:rPr>
              <a:t> методики и процедуры;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заключения, решения и оценки официальных структур разных уровней.</a:t>
            </a:r>
            <a:endParaRPr lang="ru-RU" sz="24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500175"/>
            <a:ext cx="8429684" cy="4714908"/>
          </a:xfrm>
        </p:spPr>
        <p:txBody>
          <a:bodyPr>
            <a:normAutofit fontScale="92500" lnSpcReduction="10000"/>
          </a:bodyPr>
          <a:lstStyle/>
          <a:p>
            <a:r>
              <a:rPr lang="ru-RU" sz="2600" dirty="0" smtClean="0">
                <a:solidFill>
                  <a:srgbClr val="002060"/>
                </a:solidFill>
              </a:rPr>
              <a:t>Таким образом, </a:t>
            </a:r>
            <a:r>
              <a:rPr lang="ru-RU" sz="3500" dirty="0" smtClean="0">
                <a:solidFill>
                  <a:srgbClr val="FF0000"/>
                </a:solidFill>
              </a:rPr>
              <a:t>качество образования </a:t>
            </a:r>
            <a:r>
              <a:rPr lang="ru-RU" sz="2600" dirty="0" smtClean="0">
                <a:solidFill>
                  <a:srgbClr val="002060"/>
                </a:solidFill>
              </a:rPr>
              <a:t>– это всеобъемлющая система, в которой все компоненты взаимосвязаны и </a:t>
            </a:r>
            <a:r>
              <a:rPr lang="ru-RU" sz="2600" dirty="0" err="1" smtClean="0">
                <a:solidFill>
                  <a:srgbClr val="002060"/>
                </a:solidFill>
              </a:rPr>
              <a:t>взаимодополняют</a:t>
            </a:r>
            <a:r>
              <a:rPr lang="ru-RU" sz="2600" dirty="0" smtClean="0">
                <a:solidFill>
                  <a:srgbClr val="002060"/>
                </a:solidFill>
              </a:rPr>
              <a:t> друг друга. Управлять данной системой необходимо комплексно, чтобы добиться успеха. Для директора школы управление качеством образования в условиях модернизации и улучшения качества образования, становится приоритетным в работе. Руководителю необходимо умение быстро адаптироваться к изменяющимся социально-экономическим и культурным условиям образования, умение овладевать обновляющимися содержанием и технологиями обучения. Он становиться профессионально мобильным. Осваивает новые социальные роли.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1" descr="http://www.regcon.ru/jo/images/stories/guru/deming.jp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714375" y="500063"/>
            <a:ext cx="2286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TextBox 3"/>
          <p:cNvSpPr txBox="1">
            <a:spLocks noChangeArrowheads="1"/>
          </p:cNvSpPr>
          <p:nvPr/>
        </p:nvSpPr>
        <p:spPr bwMode="auto">
          <a:xfrm>
            <a:off x="214313" y="3643313"/>
            <a:ext cx="4643437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b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Эдвардс Деминг </a:t>
            </a:r>
            <a:r>
              <a:rPr lang="ru-RU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всемирно известный ученый, автор многочисленных работ в области управления качеством</a:t>
            </a:r>
            <a:r>
              <a:rPr lang="ru-RU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 Деминг назван </a:t>
            </a:r>
            <a:r>
              <a:rPr lang="ru-RU" b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первым «наставником по качеству».</a:t>
            </a:r>
          </a:p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Доктор Э.Деминг является автором </a:t>
            </a:r>
            <a:r>
              <a:rPr lang="ru-RU" b="1" i="1">
                <a:latin typeface="Times New Roman" pitchFamily="18" charset="0"/>
                <a:cs typeface="Times New Roman" pitchFamily="18" charset="0"/>
              </a:rPr>
              <a:t>своего варианта теории управления качеством</a:t>
            </a:r>
            <a:r>
              <a:rPr lang="ru-RU" b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86182" y="571480"/>
            <a:ext cx="5143536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29058" y="1428736"/>
            <a:ext cx="492922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15% отклонений в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качестве зависит  от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исполнителей и 85%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дефектов определяются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недостатками  управления.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                                Эдвардс  </a:t>
            </a:r>
            <a:r>
              <a:rPr lang="ru-RU" sz="20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Деминг</a:t>
            </a: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00364" y="5715016"/>
            <a:ext cx="584965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Эффективное управление должно приводить школу к успеху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571472" y="500042"/>
          <a:ext cx="7929618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2771" name="TextBox 3"/>
          <p:cNvSpPr txBox="1">
            <a:spLocks noChangeArrowheads="1"/>
          </p:cNvSpPr>
          <p:nvPr/>
        </p:nvSpPr>
        <p:spPr bwMode="auto">
          <a:xfrm>
            <a:off x="5786438" y="3357563"/>
            <a:ext cx="1928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Согласованность  с возможностями ОУ</a:t>
            </a: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4786313" y="4857750"/>
            <a:ext cx="14287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Оценка барьеров и неудач</a:t>
            </a:r>
          </a:p>
        </p:txBody>
      </p:sp>
      <p:sp>
        <p:nvSpPr>
          <p:cNvPr id="32773" name="TextBox 6"/>
          <p:cNvSpPr txBox="1">
            <a:spLocks noChangeArrowheads="1"/>
          </p:cNvSpPr>
          <p:nvPr/>
        </p:nvSpPr>
        <p:spPr bwMode="auto">
          <a:xfrm>
            <a:off x="2500313" y="4786313"/>
            <a:ext cx="200025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/>
              <a:t>Четкое </a:t>
            </a:r>
            <a:r>
              <a:rPr lang="ru-RU" sz="1600" b="1" dirty="0" err="1"/>
              <a:t>распре-деление</a:t>
            </a:r>
            <a:r>
              <a:rPr lang="ru-RU" sz="1600" b="1" dirty="0"/>
              <a:t> полно-</a:t>
            </a:r>
          </a:p>
          <a:p>
            <a:r>
              <a:rPr lang="ru-RU" sz="1600" b="1" dirty="0" err="1"/>
              <a:t>мочий</a:t>
            </a:r>
            <a:r>
              <a:rPr lang="ru-RU" sz="1600" b="1" dirty="0"/>
              <a:t> и </a:t>
            </a:r>
            <a:r>
              <a:rPr lang="ru-RU" sz="1600" b="1" dirty="0" err="1"/>
              <a:t>ответст-венности</a:t>
            </a:r>
            <a:endParaRPr lang="ru-RU" sz="1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142984"/>
            <a:ext cx="8715436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i="1" dirty="0">
                <a:solidFill>
                  <a:schemeClr val="bg1"/>
                </a:solidFill>
              </a:rPr>
              <a:t>Актуальность </a:t>
            </a:r>
            <a:r>
              <a:rPr lang="ru-RU" sz="4000" b="1" i="1" dirty="0" smtClean="0">
                <a:solidFill>
                  <a:schemeClr val="bg1"/>
                </a:solidFill>
              </a:rPr>
              <a:t>проблемы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28802"/>
            <a:ext cx="8472518" cy="464573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Повышение </a:t>
            </a:r>
            <a:r>
              <a:rPr lang="ru-RU" dirty="0"/>
              <a:t>требований к качеству образования </a:t>
            </a:r>
            <a:r>
              <a:rPr lang="ru-RU" dirty="0" smtClean="0"/>
              <a:t>не позволяют </a:t>
            </a:r>
            <a:r>
              <a:rPr lang="ru-RU" dirty="0"/>
              <a:t>школе останавливаться на достигнутом, стимулируют использование новых управленческих механизмов, что в свою  очередь приводит к переходу на новую управленческую ступень, направленную на формирование инновационной Школы, обеспечивающую решение </a:t>
            </a:r>
            <a:r>
              <a:rPr lang="ru-RU" dirty="0" smtClean="0"/>
              <a:t>педагогических </a:t>
            </a:r>
            <a:r>
              <a:rPr lang="ru-RU" dirty="0"/>
              <a:t>и организационно-экономических задач, развитие образовательного учреждения и создание в ОУ инновационной образовательной среды.</a:t>
            </a:r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51317" y="5929330"/>
            <a:ext cx="1392683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2143116"/>
            <a:ext cx="7358114" cy="2428892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Внутришкольная система оценка качества образования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10" y="1643050"/>
          <a:ext cx="7715304" cy="4790695"/>
        </p:xfrm>
        <a:graphic>
          <a:graphicData uri="http://schemas.openxmlformats.org/drawingml/2006/table">
            <a:tbl>
              <a:tblPr/>
              <a:tblGrid>
                <a:gridCol w="3326785"/>
                <a:gridCol w="4388519"/>
              </a:tblGrid>
              <a:tr h="2004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Компоненты модели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819" marR="30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Деятельность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819" marR="30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6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1.Политика в области качества</a:t>
                      </a:r>
                    </a:p>
                  </a:txBody>
                  <a:tcPr marL="30819" marR="30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Стратегия (стратегическое планирование), цели (</a:t>
                      </a:r>
                      <a:r>
                        <a:rPr lang="ru-RU" sz="2000" i="1" u="sng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планирование качества</a:t>
                      </a: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),  лидерство 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персональная ответственность руководителей, социальное партнерство.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30819" marR="30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64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2.Система качества</a:t>
                      </a:r>
                    </a:p>
                  </a:txBody>
                  <a:tcPr marL="30819" marR="30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Виды деятельности и рабочие процессы (реестр  процессов) основных и вспомогательных (мониторинговые исследования, ВШК и т.д.)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Ресурсы (ресурсное обеспечение СК)</a:t>
                      </a:r>
                    </a:p>
                  </a:txBody>
                  <a:tcPr marL="30819" marR="30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4071942"/>
          <a:ext cx="8358246" cy="1473518"/>
        </p:xfrm>
        <a:graphic>
          <a:graphicData uri="http://schemas.openxmlformats.org/drawingml/2006/table">
            <a:tbl>
              <a:tblPr/>
              <a:tblGrid>
                <a:gridCol w="3689676"/>
                <a:gridCol w="4668570"/>
              </a:tblGrid>
              <a:tr h="1473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.Система 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маркетинга</a:t>
                      </a:r>
                    </a:p>
                  </a:txBody>
                  <a:tcPr marL="30819" marR="30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Маркетинговые и социологические исследования удовлетворенности качеством образования в ОУ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(требования, ожидания, удовлетворенность потребителей).</a:t>
                      </a:r>
                    </a:p>
                  </a:txBody>
                  <a:tcPr marL="30819" marR="30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643050"/>
          <a:ext cx="8286808" cy="1962912"/>
        </p:xfrm>
        <a:graphic>
          <a:graphicData uri="http://schemas.openxmlformats.org/drawingml/2006/table">
            <a:tbl>
              <a:tblPr/>
              <a:tblGrid>
                <a:gridCol w="3552687"/>
                <a:gridCol w="4734121"/>
              </a:tblGrid>
              <a:tr h="17145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.Система 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оценивания (</a:t>
                      </a:r>
                      <a:r>
                        <a:rPr lang="ru-RU" sz="18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оценка качества)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819" marR="30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Оценка качества результатов образовательной деятельности обучающихся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 предметных, </a:t>
                      </a: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метапредметных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личностных)   ФГОС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Оценка профессиональных компетенций педагогов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Оценка планируемых результатов процессов ОУ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-критерии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-показатели</a:t>
                      </a:r>
                    </a:p>
                  </a:txBody>
                  <a:tcPr marL="30819" marR="30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338888" y="6492875"/>
            <a:ext cx="2133600" cy="484188"/>
          </a:xfrm>
        </p:spPr>
        <p:txBody>
          <a:bodyPr/>
          <a:lstStyle/>
          <a:p>
            <a:pPr>
              <a:defRPr/>
            </a:pPr>
            <a:fld id="{A9D93452-6117-41CB-9A60-E40F79AC323C}" type="slidenum">
              <a:rPr lang="ru-RU" smtClean="0"/>
              <a:pPr>
                <a:defRPr/>
              </a:pPr>
              <a:t>43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357298"/>
          <a:ext cx="8143932" cy="5036381"/>
        </p:xfrm>
        <a:graphic>
          <a:graphicData uri="http://schemas.openxmlformats.org/drawingml/2006/table">
            <a:tbl>
              <a:tblPr/>
              <a:tblGrid>
                <a:gridCol w="1795904"/>
                <a:gridCol w="6348028"/>
              </a:tblGrid>
              <a:tr h="836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Рабочие процессы по управлению качеством образования 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640" marR="20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Содержание  рабочих процессов 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640" marR="20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3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Анализ качества образования</a:t>
                      </a:r>
                    </a:p>
                  </a:txBody>
                  <a:tcPr marL="20640" marR="20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Анализ: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ВШК;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Итоговой аттестации;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Внешнего контроля;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Сопоставительный анализ внешнего и внутреннего контроля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-Условий, обеспечивающих образовательный процесс ( качество уроков,  проф. компетенция, учебно-методическое обеспечение и др.)</a:t>
                      </a:r>
                    </a:p>
                  </a:txBody>
                  <a:tcPr marL="20640" marR="20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6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Планирование качества образовательного результата</a:t>
                      </a:r>
                    </a:p>
                  </a:txBody>
                  <a:tcPr marL="20640" marR="20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Планирование  качества условий для достижения планируемого результата, включая  использование ресурсов для его достижения</a:t>
                      </a:r>
                    </a:p>
                  </a:txBody>
                  <a:tcPr marL="20640" marR="20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E0716-4EC2-4D8D-ADD5-C6E9BDF8F48E}" type="slidenum">
              <a:rPr lang="ru-RU" smtClean="0"/>
              <a:pPr>
                <a:defRPr/>
              </a:pPr>
              <a:t>44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500174"/>
          <a:ext cx="8143875" cy="4740656"/>
        </p:xfrm>
        <a:graphic>
          <a:graphicData uri="http://schemas.openxmlformats.org/drawingml/2006/table">
            <a:tbl>
              <a:tblPr/>
              <a:tblGrid>
                <a:gridCol w="1795463"/>
                <a:gridCol w="6348412"/>
              </a:tblGrid>
              <a:tr h="44291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Организация работ по обеспечению качества образования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0640" marR="2064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Создание условий необходимых для обеспечения качества образования (кадровых, учебно-методических, материально-технических, финансовых)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Направления деятельности  по изучению личности ребенка, выявлению способностей школьников всех возрастных групп (Индивидуальная оценка возможностей и способностей детей, диагностика профессиональной ориентации и др.),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Направления деятельности по   развитию профессиональной компетентности педагога (системно –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деятельност-ный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подход, новые подходы к оценке образовательных достижений и др.)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Мотивация всех участников образовательного процесса на его качество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Деятельность по организации 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предупреж-дающих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и корректирующих мероприятий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Arial" charset="0"/>
                        </a:rPr>
                        <a:t>Создание системы мер для отслеживания и стимулирования улучшения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Arial" charset="0"/>
                        </a:rPr>
                        <a:t>четкое распределение полномочий,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Arial" charset="0"/>
                        </a:rPr>
                        <a:t>ответствен-ности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Arial" charset="0"/>
                        </a:rPr>
                        <a:t> в организации работ по обеспечению качества.</a:t>
                      </a:r>
                    </a:p>
                  </a:txBody>
                  <a:tcPr marL="20640" marR="2064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428736"/>
          <a:ext cx="8143932" cy="4643470"/>
        </p:xfrm>
        <a:graphic>
          <a:graphicData uri="http://schemas.openxmlformats.org/drawingml/2006/table">
            <a:tbl>
              <a:tblPr/>
              <a:tblGrid>
                <a:gridCol w="1785950"/>
                <a:gridCol w="6357982"/>
              </a:tblGrid>
              <a:tr h="4643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Организация работ по контролю качества</a:t>
                      </a:r>
                    </a:p>
                  </a:txBody>
                  <a:tcPr marL="50932" marR="509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Разработка критериев и показателей экспертизы и оценки.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Разработка 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контрольно-измерительных 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материалов и др.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Деятельность по организации  ВШК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Организация работы  по определению измеряемых параметров характеристик качества образовательного процесса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Подготовка документов, отражающих  записи по оценке качества Подготовка документов, отражающих  записи по оценке качества образования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Нормативное закрепление процедур оценки, сбора, хранения данных о 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качестве 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образования  и др.</a:t>
                      </a:r>
                    </a:p>
                  </a:txBody>
                  <a:tcPr marL="50932" marR="509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CE30-60F4-48CA-B6A5-28DE3942C0A1}" type="slidenum">
              <a:rPr lang="ru-RU" smtClean="0"/>
              <a:pPr>
                <a:defRPr/>
              </a:pPr>
              <a:t>46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571612"/>
          <a:ext cx="8215400" cy="4740656"/>
        </p:xfrm>
        <a:graphic>
          <a:graphicData uri="http://schemas.openxmlformats.org/drawingml/2006/table">
            <a:tbl>
              <a:tblPr/>
              <a:tblGrid>
                <a:gridCol w="3195665"/>
                <a:gridCol w="5019735"/>
              </a:tblGrid>
              <a:tr h="1892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Мониторинг качества образования</a:t>
                      </a:r>
                    </a:p>
                  </a:txBody>
                  <a:tcPr marL="31580" marR="31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Определить и включить в ВШК необходимые виды мониторинга для выявленных показателей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Определить субъекты мониторинга (потребителей информации) и возможные формы предоставления им информации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Определить частоту  проведения мониторинга, назначить ответственных за ее сбор, хранение, обработку и анализ.</a:t>
                      </a:r>
                    </a:p>
                  </a:txBody>
                  <a:tcPr marL="31580" marR="31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Информационное обеспечение управления</a:t>
                      </a:r>
                    </a:p>
                  </a:txBody>
                  <a:tcPr marL="31580" marR="31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sng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прогресс школьников и 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уровень успеваемости;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конкурентноспособность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школьников в плане обучения в Вузах, участия в олимпиадах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удовлетворенность школьников учебными программами;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эффективность преподавания;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состав школьников и его анализ;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доступные обучающие ресурсы и их стоимость и др.</a:t>
                      </a:r>
                    </a:p>
                  </a:txBody>
                  <a:tcPr marL="31580" marR="31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2214554"/>
          <a:ext cx="8215400" cy="2254000"/>
        </p:xfrm>
        <a:graphic>
          <a:graphicData uri="http://schemas.openxmlformats.org/drawingml/2006/table">
            <a:tbl>
              <a:tblPr/>
              <a:tblGrid>
                <a:gridCol w="3195665"/>
                <a:gridCol w="5019735"/>
              </a:tblGrid>
              <a:tr h="225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Управленческие решения</a:t>
                      </a:r>
                    </a:p>
                  </a:txBody>
                  <a:tcPr marL="31580" marR="31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Определение информационных потоков необходимых для принятия управленческого решения по вопросам качества образования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Определение конкретного объекта управленческого воздействия и определенных исполнителей и ответственных за его выполнение;</a:t>
                      </a:r>
                    </a:p>
                  </a:txBody>
                  <a:tcPr marL="31580" marR="31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71472" y="1428736"/>
            <a:ext cx="8001056" cy="4500594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2800" dirty="0" smtClean="0"/>
              <a:t>оснащения </a:t>
            </a:r>
            <a:r>
              <a:rPr lang="ru-RU" sz="2800" dirty="0" smtClean="0"/>
              <a:t>школ современным оборудованием</a:t>
            </a:r>
            <a:r>
              <a:rPr lang="ru-RU" sz="2800" dirty="0" smtClean="0"/>
              <a:t>,</a:t>
            </a:r>
          </a:p>
          <a:p>
            <a:pPr algn="l">
              <a:buFont typeface="Arial" pitchFamily="34" charset="0"/>
              <a:buChar char="•"/>
            </a:pPr>
            <a:r>
              <a:rPr lang="ru-RU" sz="2800" dirty="0" smtClean="0"/>
              <a:t> </a:t>
            </a:r>
            <a:r>
              <a:rPr lang="ru-RU" sz="2800" dirty="0" smtClean="0"/>
              <a:t>повышения профессионализма и уровня компетентности педагогов, </a:t>
            </a:r>
            <a:endParaRPr lang="ru-RU" sz="2800" dirty="0" smtClean="0"/>
          </a:p>
          <a:p>
            <a:pPr algn="l">
              <a:buFont typeface="Arial" pitchFamily="34" charset="0"/>
              <a:buChar char="•"/>
            </a:pPr>
            <a:r>
              <a:rPr lang="ru-RU" sz="2800" dirty="0" smtClean="0"/>
              <a:t>внедрения </a:t>
            </a:r>
            <a:r>
              <a:rPr lang="ru-RU" sz="2800" dirty="0" smtClean="0"/>
              <a:t>в учебный процесс современных образовательных технологий, включая </a:t>
            </a:r>
            <a:r>
              <a:rPr lang="ru-RU" sz="2800" dirty="0" smtClean="0"/>
              <a:t>информационно-коммуникационные</a:t>
            </a:r>
            <a:endParaRPr lang="ru-RU" sz="2800" dirty="0" smtClean="0"/>
          </a:p>
          <a:p>
            <a:pPr algn="l">
              <a:buFont typeface="Arial" pitchFamily="34" charset="0"/>
              <a:buChar char="•"/>
            </a:pPr>
            <a:r>
              <a:rPr lang="ru-RU" sz="2800" dirty="0" smtClean="0"/>
              <a:t> </a:t>
            </a:r>
            <a:r>
              <a:rPr lang="ru-RU" sz="2800" dirty="0" smtClean="0"/>
              <a:t>без грамотно выстроенной в учреждении системы внутреннего мониторинга </a:t>
            </a:r>
            <a:endParaRPr lang="ru-RU" sz="2800" dirty="0" smtClean="0"/>
          </a:p>
          <a:p>
            <a:r>
              <a:rPr lang="ru-RU" sz="3600" dirty="0" smtClean="0"/>
              <a:t>не </a:t>
            </a:r>
            <a:r>
              <a:rPr lang="ru-RU" sz="3600" dirty="0" smtClean="0"/>
              <a:t>удастся обеспечить </a:t>
            </a:r>
            <a:endParaRPr lang="ru-RU" sz="3600" dirty="0" smtClean="0"/>
          </a:p>
          <a:p>
            <a:r>
              <a:rPr lang="ru-RU" sz="3600" dirty="0" smtClean="0"/>
              <a:t>новое </a:t>
            </a:r>
            <a:r>
              <a:rPr lang="ru-RU" sz="3600" dirty="0" smtClean="0"/>
              <a:t>качество образования.</a:t>
            </a:r>
          </a:p>
          <a:p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0"/>
            <a:ext cx="81050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smtClean="0">
                <a:solidFill>
                  <a:schemeClr val="bg1"/>
                </a:solidFill>
              </a:rPr>
              <a:t>Заключение.</a:t>
            </a:r>
            <a:endParaRPr lang="ru-RU" sz="3600" dirty="0" smtClean="0">
              <a:solidFill>
                <a:schemeClr val="bg1"/>
              </a:solidFill>
            </a:endParaRPr>
          </a:p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Без </a:t>
            </a:r>
            <a:r>
              <a:rPr lang="ru-RU" sz="3600" dirty="0" smtClean="0">
                <a:solidFill>
                  <a:schemeClr val="bg1"/>
                </a:solidFill>
              </a:rPr>
              <a:t>решения трёх ключевых задач: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 </a:t>
            </a:r>
            <a:r>
              <a:rPr lang="ru-RU" sz="3600" dirty="0" smtClean="0"/>
              <a:t>последние годы сложилась определённая система оценки качества образования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07196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i="1" dirty="0" smtClean="0"/>
              <a:t>лицензирование </a:t>
            </a:r>
            <a:r>
              <a:rPr lang="ru-RU" i="1" dirty="0" smtClean="0"/>
              <a:t>образовательной деятельности;</a:t>
            </a:r>
            <a:endParaRPr lang="ru-RU" dirty="0" smtClean="0"/>
          </a:p>
          <a:p>
            <a:pPr lvl="0"/>
            <a:r>
              <a:rPr lang="ru-RU" i="1" dirty="0" smtClean="0"/>
              <a:t>государственная аккредитация образовательных учреждений;</a:t>
            </a:r>
            <a:endParaRPr lang="ru-RU" dirty="0" smtClean="0"/>
          </a:p>
          <a:p>
            <a:pPr lvl="0"/>
            <a:r>
              <a:rPr lang="ru-RU" i="1" dirty="0" smtClean="0"/>
              <a:t>аттестация педагогических работников;</a:t>
            </a:r>
            <a:endParaRPr lang="ru-RU" dirty="0" smtClean="0"/>
          </a:p>
          <a:p>
            <a:pPr lvl="0"/>
            <a:r>
              <a:rPr lang="ru-RU" i="1" dirty="0" smtClean="0"/>
              <a:t>государственная (итоговая) аттестация выпускников, включая ЕГЭ в 11-х классах и новую форму в 9-х классах;</a:t>
            </a:r>
            <a:endParaRPr lang="ru-RU" dirty="0" smtClean="0"/>
          </a:p>
          <a:p>
            <a:pPr lvl="0"/>
            <a:r>
              <a:rPr lang="ru-RU" i="1" dirty="0" smtClean="0"/>
              <a:t>мониторинг образовательных достижений обучающихся;</a:t>
            </a:r>
            <a:endParaRPr lang="ru-RU" dirty="0" smtClean="0"/>
          </a:p>
          <a:p>
            <a:pPr lvl="0"/>
            <a:r>
              <a:rPr lang="ru-RU" i="1" dirty="0" smtClean="0"/>
              <a:t>олимпиады, конкурсы и другие интеллектуальные соревнования обучающихся;</a:t>
            </a:r>
            <a:endParaRPr lang="ru-RU" dirty="0" smtClean="0"/>
          </a:p>
          <a:p>
            <a:pPr lvl="0"/>
            <a:r>
              <a:rPr lang="ru-RU" i="1" dirty="0" smtClean="0"/>
              <a:t>общественно-государственная экспертиза в рамках конкурсов Приоритетного национального проекта «Образование»;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28628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i="1" dirty="0" smtClean="0"/>
              <a:t>профессиональные конкурсы;</a:t>
            </a:r>
            <a:endParaRPr lang="ru-RU" dirty="0" smtClean="0"/>
          </a:p>
          <a:p>
            <a:pPr lvl="0"/>
            <a:r>
              <a:rPr lang="ru-RU" i="1" dirty="0" smtClean="0"/>
              <a:t>социологические исследования (опросы) в области образования;</a:t>
            </a:r>
            <a:endParaRPr lang="ru-RU" dirty="0" smtClean="0"/>
          </a:p>
          <a:p>
            <a:pPr lvl="0"/>
            <a:r>
              <a:rPr lang="ru-RU" i="1" dirty="0" smtClean="0"/>
              <a:t>контроль и надзор за соблюдением образовательными учреждениями действующего законодательства в сфере образования;</a:t>
            </a:r>
            <a:endParaRPr lang="ru-RU" dirty="0" smtClean="0"/>
          </a:p>
          <a:p>
            <a:pPr lvl="0"/>
            <a:r>
              <a:rPr lang="ru-RU" i="1" dirty="0" smtClean="0"/>
              <a:t>плановые и внеплановые проверки содержания и качества подготовки обучающихся, уровня и направленности образовательных программ, реализуемых в образовательных учреждениях;</a:t>
            </a:r>
            <a:endParaRPr lang="ru-RU" dirty="0" smtClean="0"/>
          </a:p>
          <a:p>
            <a:pPr lvl="0"/>
            <a:r>
              <a:rPr lang="ru-RU" i="1" dirty="0" err="1" smtClean="0"/>
              <a:t>самообследование</a:t>
            </a:r>
            <a:r>
              <a:rPr lang="ru-RU" i="1" dirty="0" smtClean="0"/>
              <a:t> деятельности образовательного учреждения (</a:t>
            </a:r>
            <a:r>
              <a:rPr lang="ru-RU" i="1" dirty="0" err="1" smtClean="0"/>
              <a:t>предаккредитационное</a:t>
            </a:r>
            <a:r>
              <a:rPr lang="ru-RU" i="1" dirty="0" smtClean="0"/>
              <a:t>, ежегодное – для составления публичного отчёта о деятельности учреждения</a:t>
            </a:r>
            <a:r>
              <a:rPr lang="ru-RU" i="1" dirty="0" smtClean="0"/>
              <a:t>).</a:t>
            </a: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Модель </a:t>
            </a:r>
            <a:r>
              <a:rPr lang="ru-RU" dirty="0" smtClean="0"/>
              <a:t>оценки качества образования в соответствии с новыми стандартами предполагает оценку нескольких составляющих качества образования:</a:t>
            </a:r>
          </a:p>
          <a:p>
            <a:pPr lvl="0"/>
            <a:r>
              <a:rPr lang="ru-RU" dirty="0" smtClean="0"/>
              <a:t>образовательные результаты учащихся;</a:t>
            </a:r>
          </a:p>
          <a:p>
            <a:pPr lvl="0"/>
            <a:r>
              <a:rPr lang="ru-RU" dirty="0" smtClean="0"/>
              <a:t>условия;</a:t>
            </a:r>
          </a:p>
          <a:p>
            <a:pPr lvl="0"/>
            <a:r>
              <a:rPr lang="ru-RU" dirty="0" smtClean="0"/>
              <a:t>реализацию образовательного процесса, включая образовательные программы, качество деятельности учителя.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8286808" cy="3857652"/>
          </a:xfrm>
        </p:spPr>
        <p:txBody>
          <a:bodyPr>
            <a:normAutofit lnSpcReduction="10000"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>Качество образования, </a:t>
            </a:r>
            <a:r>
              <a:rPr lang="ru-RU" sz="2800" dirty="0" smtClean="0">
                <a:solidFill>
                  <a:schemeClr val="tx1"/>
                </a:solidFill>
              </a:rPr>
              <a:t>выступает обобщенной мерой эффективности функционирования образовательной системы школы</a:t>
            </a:r>
            <a:r>
              <a:rPr lang="ru-RU" sz="2800" i="1" dirty="0" smtClean="0">
                <a:solidFill>
                  <a:schemeClr val="tx1"/>
                </a:solidFill>
              </a:rPr>
              <a:t>.</a:t>
            </a:r>
            <a:r>
              <a:rPr lang="ru-RU" sz="2800" dirty="0" smtClean="0">
                <a:solidFill>
                  <a:schemeClr val="tx1"/>
                </a:solidFill>
              </a:rPr>
              <a:t> 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4000" dirty="0" smtClean="0">
                <a:solidFill>
                  <a:schemeClr val="tx1"/>
                </a:solidFill>
              </a:rPr>
              <a:t>Качество образования</a:t>
            </a:r>
            <a:r>
              <a:rPr lang="ru-RU" sz="2400" dirty="0" smtClean="0">
                <a:solidFill>
                  <a:schemeClr val="tx1"/>
                </a:solidFill>
              </a:rPr>
              <a:t>— </a:t>
            </a:r>
            <a:r>
              <a:rPr lang="ru-RU" sz="2800" dirty="0" smtClean="0">
                <a:solidFill>
                  <a:schemeClr val="tx1"/>
                </a:solidFill>
              </a:rPr>
              <a:t>важнейший показатель успеха школы и поэтому управление им становится приоритетным в работе директора школы.</a:t>
            </a:r>
          </a:p>
          <a:p>
            <a:endParaRPr lang="ru-RU" sz="2800" dirty="0"/>
          </a:p>
        </p:txBody>
      </p:sp>
      <p:pic>
        <p:nvPicPr>
          <p:cNvPr id="4" name="Picture 20" descr="http://im6-tub-ru.yandex.net/i?id=272917718-48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4500570"/>
            <a:ext cx="235745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500174"/>
            <a:ext cx="8072494" cy="3929090"/>
          </a:xfrm>
        </p:spPr>
        <p:txBody>
          <a:bodyPr>
            <a:normAutofit fontScale="77500" lnSpcReduction="20000"/>
          </a:bodyPr>
          <a:lstStyle/>
          <a:p>
            <a:r>
              <a:rPr lang="ru-RU" sz="5200" dirty="0" smtClean="0">
                <a:solidFill>
                  <a:schemeClr val="tx1"/>
                </a:solidFill>
              </a:rPr>
              <a:t>         Под качеством образования</a:t>
            </a:r>
            <a:r>
              <a:rPr lang="ru-RU" sz="3800" i="1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sz="4500" i="1" dirty="0" smtClean="0">
                <a:solidFill>
                  <a:schemeClr val="tx1"/>
                </a:solidFill>
              </a:rPr>
              <a:t>понимается определенный уровень освоения содержания образования; физического, психического, нравственного развития, которого ребёнок достигает в соответствии с индивидуальными возможностями и стремлениями. </a:t>
            </a:r>
            <a:endParaRPr lang="ru-RU" sz="2600" i="1" dirty="0">
              <a:solidFill>
                <a:schemeClr val="tx1"/>
              </a:solidFill>
            </a:endParaRPr>
          </a:p>
        </p:txBody>
      </p:sp>
      <p:pic>
        <p:nvPicPr>
          <p:cNvPr id="4" name="Picture 22" descr="http://im7-tub-ru.yandex.net/i?id=458644369-46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4929198"/>
            <a:ext cx="178593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17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Тема17</Template>
  <TotalTime>278</TotalTime>
  <Words>1798</Words>
  <Application>Microsoft Office PowerPoint</Application>
  <PresentationFormat>Экран (4:3)</PresentationFormat>
  <Paragraphs>262</Paragraphs>
  <Slides>48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49" baseType="lpstr">
      <vt:lpstr>Тема17</vt:lpstr>
      <vt:lpstr>Слайд 1</vt:lpstr>
      <vt:lpstr>Качество образования</vt:lpstr>
      <vt:lpstr>главная задача российской образовательной политики -  "обеспечение современного качества образования на основе сохранения его фундаментальности и соответствия актуальным и перспективным потребностям личности, общества и государства".                                              Концепция модернизации                                                                 российского образования  </vt:lpstr>
      <vt:lpstr>Актуальность проблемы </vt:lpstr>
      <vt:lpstr> В последние годы сложилась определённая система оценки качества образования  </vt:lpstr>
      <vt:lpstr>Слайд 6</vt:lpstr>
      <vt:lpstr>Слайд 7</vt:lpstr>
      <vt:lpstr>Слайд 8</vt:lpstr>
      <vt:lpstr>Слайд 9</vt:lpstr>
      <vt:lpstr>Основной смысл содержания понятия «качество образования» можно отразить при помощи следующей схемы. </vt:lpstr>
      <vt:lpstr>Слайд 11</vt:lpstr>
      <vt:lpstr>Слайд 12</vt:lpstr>
      <vt:lpstr>Слайд 13</vt:lpstr>
      <vt:lpstr>Слайд 14</vt:lpstr>
      <vt:lpstr>Слайд 15</vt:lpstr>
      <vt:lpstr>I. Кадровая и методическая обеспеченность школы </vt:lpstr>
      <vt:lpstr>II. Ресурсы сохранения и поддержания здоровья детей </vt:lpstr>
      <vt:lpstr>III. Материально-технические ресурсы </vt:lpstr>
      <vt:lpstr>Требования к материально-техническому оснащению учебного процесса диктуют необходимость создания условий, обеспечивающих: </vt:lpstr>
      <vt:lpstr>Слайд 20</vt:lpstr>
      <vt:lpstr>Слайд 21</vt:lpstr>
      <vt:lpstr>Слайд 22</vt:lpstr>
      <vt:lpstr>I.  БЛОК – КАЧЕСТВО ОСНОВНЫХ ВИДОВ ДЕЯТЕЛЬНОСТИ </vt:lpstr>
      <vt:lpstr>Качество управления</vt:lpstr>
      <vt:lpstr>Первый вид деятельности. Качество управления </vt:lpstr>
      <vt:lpstr>Слайд 26</vt:lpstr>
      <vt:lpstr>Качество педагога</vt:lpstr>
      <vt:lpstr>Второй вид деятельности. Качество педагога </vt:lpstr>
      <vt:lpstr> Качество педагогической деятельности</vt:lpstr>
      <vt:lpstr>Третий вид деятельности. Качество педагогической деятельности </vt:lpstr>
      <vt:lpstr>Качество ученика </vt:lpstr>
      <vt:lpstr>Четвёртый вид  деятельности. Качество ученика </vt:lpstr>
      <vt:lpstr>II. БЛОК –  КАЧЕСТВО РЕЗУЛЬТАТОВ ДЕЯТЕЛЬНОСТИ </vt:lpstr>
      <vt:lpstr>Слайд 34</vt:lpstr>
      <vt:lpstr>Мониторинговые исследования осуществляются с учетом</vt:lpstr>
      <vt:lpstr>В мониторинговом исследовании используются разные способы и каналы получения информации для проведения оценивания и диагностики  качества образования: 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Голышева С.В.</dc:creator>
  <cp:lastModifiedBy>Egorov</cp:lastModifiedBy>
  <cp:revision>38</cp:revision>
  <dcterms:created xsi:type="dcterms:W3CDTF">2012-08-28T20:22:32Z</dcterms:created>
  <dcterms:modified xsi:type="dcterms:W3CDTF">2013-11-24T15:38:11Z</dcterms:modified>
</cp:coreProperties>
</file>